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\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docProps\app.xml><?xml version="1.0" encoding="utf-8"?>
<Properties xmlns="http://schemas.openxmlformats.org/officeDocument/2006/extended-properties" xmlns:vt="http://schemas.openxmlformats.org/officeDocument/2006/docPropsVTypes">
  <TotalTime>0</TotalTime>
  <Words>27</Words>
  <Application>Microsoft Office PowerPoint</Application>
  <PresentationFormat>Breitbild</PresentationFormat>
  <Paragraphs>7</Paragraphs>
  <Slides>2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</vt:lpstr>
      <vt:lpstr>${test} </vt:lpstr>
      <vt:lpstr>${test}</vt:lpstr>
    </vt:vector>
  </TitlesOfParts>
  <LinksUpToDate>false</LinksUpToDate>
  <SharedDoc>false</SharedDoc>
  <HyperlinksChanged>false</HyperlinksChanged>
  <AppVersion>16.0000</AppVersion>
</Properties>
</file>

<file path=docProps\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${test} </dc:title>
  <dc:creator>Johannes Güntner</dc:creator>
  <cp:lastModifiedBy>Johannes Güntner</cp:lastModifiedBy>
  <cp:revision>1</cp:revision>
  <dcterms:created xsi:type="dcterms:W3CDTF">2020-02-11T14:45:53Z</dcterms:created>
  <dcterms:modified xsi:type="dcterms:W3CDTF">2020-02-11T14:46:50Z</dcterms:modified>
</cp:coreProperties>
</file>

<file path=docProps\thumbnail.jpeg>
</file>

<file path=ppt\_rels\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\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\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\slideLayouts\_rels\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\slideLayouts\_rels\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\slideLayouts\_rels\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\slideLayouts\_rels\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\slideLayouts\_rels\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\slideLayouts\_rels\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\slideLayouts\_rels\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\slideLayouts\_rels\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\slideLayouts\_rels\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\slideLayouts\_rels\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\slideLayouts\_rels\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\slideLayouts\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3C9184F-A41C-4C2B-9103-1BEAD96BBC9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Untertitel 2">
            <a:extLst>
              <a:ext uri="{FF2B5EF4-FFF2-40B4-BE49-F238E27FC236}">
                <a16:creationId xmlns:a16="http://schemas.microsoft.com/office/drawing/2014/main" id="{B978CD82-56B5-43CB-AA52-B50E7AF7F7B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/>
              <a:t>Master-Untertitelformat bearbeiten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F6FC948B-EB3A-45CE-883A-3517A85C2C0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321864-FBA4-463D-9DD8-1C50ED6B9405}" type="datetimeFigureOut">
              <a:rPr lang="de-DE" smtClean="0"/>
              <a:t>11.02.2020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751804C1-E532-4BF4-BB5A-30434B716B5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7D2AA37D-221E-45E3-80BD-A22DFD183CC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2423AA-B813-4EF9-BC7B-46C325B24CC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92890894"/>
      </p:ext>
    </p:extLst>
  </p:cSld>
  <p:clrMapOvr>
    <a:masterClrMapping/>
  </p:clrMapOvr>
</p:sldLayout>
</file>

<file path=ppt\slideLayouts\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37B8899-1F06-4F89-871B-9C56EA1F49C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C93B7D75-FE4B-4104-B231-C98DAC8B631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EE574599-5BEE-4D45-B043-D5EC9F1C40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321864-FBA4-463D-9DD8-1C50ED6B9405}" type="datetimeFigureOut">
              <a:rPr lang="de-DE" smtClean="0"/>
              <a:t>11.02.2020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4101C614-B457-4121-B992-886BD80824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CFDAEDC4-10DA-4E18-A99E-6F462650A9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2423AA-B813-4EF9-BC7B-46C325B24CC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80736659"/>
      </p:ext>
    </p:extLst>
  </p:cSld>
  <p:clrMapOvr>
    <a:masterClrMapping/>
  </p:clrMapOvr>
</p:sldLayout>
</file>

<file path=ppt\slideLayouts\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>
            <a:extLst>
              <a:ext uri="{FF2B5EF4-FFF2-40B4-BE49-F238E27FC236}">
                <a16:creationId xmlns:a16="http://schemas.microsoft.com/office/drawing/2014/main" id="{1AFB6FB2-F800-47B8-AAE3-472AB70BF90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67100DCA-3231-4346-BC4A-53B79AA8DB3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937B877F-210B-42A2-A233-E350A2174EE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321864-FBA4-463D-9DD8-1C50ED6B9405}" type="datetimeFigureOut">
              <a:rPr lang="de-DE" smtClean="0"/>
              <a:t>11.02.2020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7ACCB06F-EFC5-4EC3-89AA-D3C26FB503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5FE26498-D34F-4E06-9BC9-8370AB9000D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2423AA-B813-4EF9-BC7B-46C325B24CC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1407609"/>
      </p:ext>
    </p:extLst>
  </p:cSld>
  <p:clrMapOvr>
    <a:masterClrMapping/>
  </p:clrMapOvr>
</p:sldLayout>
</file>

<file path=ppt\slideLayouts\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24F115A-C9DC-4E95-A819-D9A664C64AA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9C9BE817-8C13-479F-A4AE-5C550DEC70F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3370147F-1664-48C5-A49A-79198CEF692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321864-FBA4-463D-9DD8-1C50ED6B9405}" type="datetimeFigureOut">
              <a:rPr lang="de-DE" smtClean="0"/>
              <a:t>11.02.2020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AE8ED843-53AA-4D05-8C98-B4B59294CD1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570CA5AB-237B-45B6-B983-EC1B6549AE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2423AA-B813-4EF9-BC7B-46C325B24CC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00679283"/>
      </p:ext>
    </p:extLst>
  </p:cSld>
  <p:clrMapOvr>
    <a:masterClrMapping/>
  </p:clrMapOvr>
</p:sldLayout>
</file>

<file path=ppt\slideLayouts\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8895115-DE5A-40E2-BF93-1789EC42230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CD13411F-8E33-480D-A040-58BEF896766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24B54211-84BB-4957-80C7-867BCC51BEE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321864-FBA4-463D-9DD8-1C50ED6B9405}" type="datetimeFigureOut">
              <a:rPr lang="de-DE" smtClean="0"/>
              <a:t>11.02.2020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8C0552E5-C5FF-4C81-AE56-72DD8E2999F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B07AF214-7ADB-4364-BB12-6701F164529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2423AA-B813-4EF9-BC7B-46C325B24CC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27140371"/>
      </p:ext>
    </p:extLst>
  </p:cSld>
  <p:clrMapOvr>
    <a:masterClrMapping/>
  </p:clrMapOvr>
</p:sldLayout>
</file>

<file path=ppt\slideLayouts\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B23B57F-3CF1-4FF4-84CC-F092EDF1C0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405D116E-C034-49F1-A355-E7AFB0D175AF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3FC66557-BE2C-4132-97BD-6ED6B355F2E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4974BA76-0B71-42F5-8D0D-10C356AFDD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321864-FBA4-463D-9DD8-1C50ED6B9405}" type="datetimeFigureOut">
              <a:rPr lang="de-DE" smtClean="0"/>
              <a:t>11.02.2020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E4DC54B6-1C34-49D1-9913-3AC1FE4997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EB5FB7BD-42BF-4BA2-826C-24232EA0568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2423AA-B813-4EF9-BC7B-46C325B24CC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80083873"/>
      </p:ext>
    </p:extLst>
  </p:cSld>
  <p:clrMapOvr>
    <a:masterClrMapping/>
  </p:clrMapOvr>
</p:sldLayout>
</file>

<file path=ppt\slideLayouts\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0F63C8D-48E5-4201-A227-1CA85EC1256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556F4571-90FA-4ED0-BC5A-84E1EAE2D2B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12B33A3A-27B7-46CD-87B0-8D9A45AF413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Textplatzhalter 4">
            <a:extLst>
              <a:ext uri="{FF2B5EF4-FFF2-40B4-BE49-F238E27FC236}">
                <a16:creationId xmlns:a16="http://schemas.microsoft.com/office/drawing/2014/main" id="{47016FD6-3BC7-43BF-B83B-DAA70DCB13FD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6" name="Inhaltsplatzhalter 5">
            <a:extLst>
              <a:ext uri="{FF2B5EF4-FFF2-40B4-BE49-F238E27FC236}">
                <a16:creationId xmlns:a16="http://schemas.microsoft.com/office/drawing/2014/main" id="{9BA5547B-9342-4279-BF27-7E2FC102830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7" name="Datumsplatzhalter 6">
            <a:extLst>
              <a:ext uri="{FF2B5EF4-FFF2-40B4-BE49-F238E27FC236}">
                <a16:creationId xmlns:a16="http://schemas.microsoft.com/office/drawing/2014/main" id="{3A669EF5-B762-4AD7-A4D9-62FF86E8BD4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321864-FBA4-463D-9DD8-1C50ED6B9405}" type="datetimeFigureOut">
              <a:rPr lang="de-DE" smtClean="0"/>
              <a:t>11.02.2020</a:t>
            </a:fld>
            <a:endParaRPr lang="de-DE"/>
          </a:p>
        </p:txBody>
      </p:sp>
      <p:sp>
        <p:nvSpPr>
          <p:cNvPr id="8" name="Fußzeilenplatzhalter 7">
            <a:extLst>
              <a:ext uri="{FF2B5EF4-FFF2-40B4-BE49-F238E27FC236}">
                <a16:creationId xmlns:a16="http://schemas.microsoft.com/office/drawing/2014/main" id="{FE31D194-5480-46A6-8F14-E94D040F71E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>
            <a:extLst>
              <a:ext uri="{FF2B5EF4-FFF2-40B4-BE49-F238E27FC236}">
                <a16:creationId xmlns:a16="http://schemas.microsoft.com/office/drawing/2014/main" id="{EB984667-C9B1-4FDD-A90D-403F7A7E32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2423AA-B813-4EF9-BC7B-46C325B24CC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78042497"/>
      </p:ext>
    </p:extLst>
  </p:cSld>
  <p:clrMapOvr>
    <a:masterClrMapping/>
  </p:clrMapOvr>
</p:sldLayout>
</file>

<file path=ppt\slideLayouts\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55589AA-6A59-472B-ADF5-195AB9CBE3F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Datumsplatzhalter 2">
            <a:extLst>
              <a:ext uri="{FF2B5EF4-FFF2-40B4-BE49-F238E27FC236}">
                <a16:creationId xmlns:a16="http://schemas.microsoft.com/office/drawing/2014/main" id="{BAE06BAD-D271-4E7E-A2FB-E920E4E0AE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321864-FBA4-463D-9DD8-1C50ED6B9405}" type="datetimeFigureOut">
              <a:rPr lang="de-DE" smtClean="0"/>
              <a:t>11.02.2020</a:t>
            </a:fld>
            <a:endParaRPr lang="de-DE"/>
          </a:p>
        </p:txBody>
      </p:sp>
      <p:sp>
        <p:nvSpPr>
          <p:cNvPr id="4" name="Fußzeilenplatzhalter 3">
            <a:extLst>
              <a:ext uri="{FF2B5EF4-FFF2-40B4-BE49-F238E27FC236}">
                <a16:creationId xmlns:a16="http://schemas.microsoft.com/office/drawing/2014/main" id="{A8B0F374-32F4-4C76-B435-737F17C596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>
            <a:extLst>
              <a:ext uri="{FF2B5EF4-FFF2-40B4-BE49-F238E27FC236}">
                <a16:creationId xmlns:a16="http://schemas.microsoft.com/office/drawing/2014/main" id="{A27F4ABD-87C1-4CB9-BA24-A7F5EDC9D8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2423AA-B813-4EF9-BC7B-46C325B24CC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17308279"/>
      </p:ext>
    </p:extLst>
  </p:cSld>
  <p:clrMapOvr>
    <a:masterClrMapping/>
  </p:clrMapOvr>
</p:sldLayout>
</file>

<file path=ppt\slideLayouts\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>
            <a:extLst>
              <a:ext uri="{FF2B5EF4-FFF2-40B4-BE49-F238E27FC236}">
                <a16:creationId xmlns:a16="http://schemas.microsoft.com/office/drawing/2014/main" id="{2294AC8C-5C99-498D-A1E3-BBF47BE694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321864-FBA4-463D-9DD8-1C50ED6B9405}" type="datetimeFigureOut">
              <a:rPr lang="de-DE" smtClean="0"/>
              <a:t>11.02.2020</a:t>
            </a:fld>
            <a:endParaRPr lang="de-DE"/>
          </a:p>
        </p:txBody>
      </p:sp>
      <p:sp>
        <p:nvSpPr>
          <p:cNvPr id="3" name="Fußzeilenplatzhalter 2">
            <a:extLst>
              <a:ext uri="{FF2B5EF4-FFF2-40B4-BE49-F238E27FC236}">
                <a16:creationId xmlns:a16="http://schemas.microsoft.com/office/drawing/2014/main" id="{1764D68C-0524-4600-A1E7-F2892A3BC8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>
            <a:extLst>
              <a:ext uri="{FF2B5EF4-FFF2-40B4-BE49-F238E27FC236}">
                <a16:creationId xmlns:a16="http://schemas.microsoft.com/office/drawing/2014/main" id="{95C976CD-5EEB-42FE-BB09-2AEC062B9D3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2423AA-B813-4EF9-BC7B-46C325B24CC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29080030"/>
      </p:ext>
    </p:extLst>
  </p:cSld>
  <p:clrMapOvr>
    <a:masterClrMapping/>
  </p:clrMapOvr>
</p:sldLayout>
</file>

<file path=ppt\slideLayouts\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3D250F6-B28E-4224-B386-E83377AD348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59D10515-C3BC-47F4-966D-FE92E3FFD11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D46FCB04-6A0B-4530-9D3F-88BB0D07507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C477EFA4-F724-42DF-AF52-5025413A98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321864-FBA4-463D-9DD8-1C50ED6B9405}" type="datetimeFigureOut">
              <a:rPr lang="de-DE" smtClean="0"/>
              <a:t>11.02.2020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907597E9-6296-4513-A67E-A286B32E70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01EADC60-34E5-4301-AC9A-192988C5FF1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2423AA-B813-4EF9-BC7B-46C325B24CC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98915451"/>
      </p:ext>
    </p:extLst>
  </p:cSld>
  <p:clrMapOvr>
    <a:masterClrMapping/>
  </p:clrMapOvr>
</p:sldLayout>
</file>

<file path=ppt\slideLayouts\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E4F0A8C-2AE6-4516-9293-15D6489AF87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Bildplatzhalter 2">
            <a:extLst>
              <a:ext uri="{FF2B5EF4-FFF2-40B4-BE49-F238E27FC236}">
                <a16:creationId xmlns:a16="http://schemas.microsoft.com/office/drawing/2014/main" id="{B436A2AD-4CB4-4AA2-8D1E-F4FDF4B1E7C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0373CEE2-42EC-4488-8877-DECC6EBF00F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05782D4E-FF92-4378-97E2-279BA0BD3E7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321864-FBA4-463D-9DD8-1C50ED6B9405}" type="datetimeFigureOut">
              <a:rPr lang="de-DE" smtClean="0"/>
              <a:t>11.02.2020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26A75843-5234-48D0-AB61-B2D912E3D86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3E551461-2320-4708-8236-FF604CA9BF9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2423AA-B813-4EF9-BC7B-46C325B24CC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75950432"/>
      </p:ext>
    </p:extLst>
  </p:cSld>
  <p:clrMapOvr>
    <a:masterClrMapping/>
  </p:clrMapOvr>
</p:sldLayout>
</file>

<file path=ppt\slideMasters\_rels\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\slideMasters\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>
            <a:extLst>
              <a:ext uri="{FF2B5EF4-FFF2-40B4-BE49-F238E27FC236}">
                <a16:creationId xmlns:a16="http://schemas.microsoft.com/office/drawing/2014/main" id="{48F3FA0D-1AE2-4427-8A69-916FA16A7D9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3F4AB7CA-198E-4ED2-928F-61964AAA433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94A575C2-B73F-43A9-AFC8-A334F056D08B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D321864-FBA4-463D-9DD8-1C50ED6B9405}" type="datetimeFigureOut">
              <a:rPr lang="de-DE" smtClean="0"/>
              <a:t>11.02.2020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3F0505F4-7DC9-413E-AB39-6451ADE2831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ECA97773-621B-40EC-92BA-08DDAC821FF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22423AA-B813-4EF9-BC7B-46C325B24CC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924492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\slides\_rels\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\slides\_rels\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\slides\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B3B3EAA-94CB-4FC1-9847-2F0F9739E07A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de-DE" dirty="0"/>
              <a:t>${</a:t>
            </a:r>
            <a:r>
              <a:rPr lang="de-DE" dirty="0" err="1"/>
              <a:t>test</a:t>
            </a:r>
            <a:r>
              <a:rPr lang="de-DE" dirty="0"/>
              <a:t>}</a:t>
            </a:r>
            <a:br>
              <a:rPr lang="de-DE" dirty="0"/>
            </a:br>
            <a:endParaRPr lang="de-DE" dirty="0"/>
          </a:p>
        </p:txBody>
      </p:sp>
      <p:sp>
        <p:nvSpPr>
          <p:cNvPr id="3" name="Untertitel 2">
            <a:extLst>
              <a:ext uri="{FF2B5EF4-FFF2-40B4-BE49-F238E27FC236}">
                <a16:creationId xmlns:a16="http://schemas.microsoft.com/office/drawing/2014/main" id="{016C8420-2DA6-480C-9705-308CFFB307EB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de-DE" dirty="0" err="1"/>
              <a:t>fdsa</a:t>
            </a:r>
            <a:r>
              <a:rPr lang="de-DE" dirty="0"/>
              <a:t>${</a:t>
            </a:r>
            <a:r>
              <a:rPr lang="de-DE" dirty="0" err="1"/>
              <a:t>test</a:t>
            </a:r>
            <a:r>
              <a:rPr lang="de-DE" dirty="0"/>
              <a:t>}</a:t>
            </a:r>
            <a:r>
              <a:rPr lang="de-DE" dirty="0" err="1"/>
              <a:t>fdsa</a:t>
            </a:r>
            <a:r>
              <a:rPr lang="de-DE" dirty="0"/>
              <a:t> ${</a:t>
            </a:r>
            <a:r>
              <a:rPr lang="de-DE" dirty="0" err="1"/>
              <a:t>test</a:t>
            </a:r>
            <a:r>
              <a:rPr lang="de-DE" dirty="0"/>
              <a:t>}</a:t>
            </a:r>
            <a:r>
              <a:rPr lang="de-DE" dirty="0" err="1"/>
              <a:t>fsda</a:t>
            </a:r>
            <a:r>
              <a:rPr lang="de-DE" dirty="0"/>
              <a:t> </a:t>
            </a:r>
            <a:r>
              <a:rPr lang="de-DE" dirty="0" err="1"/>
              <a:t>fdsa</a:t>
            </a:r>
            <a:r>
              <a:rPr lang="de-DE" dirty="0"/>
              <a:t> ${</a:t>
            </a:r>
            <a:r>
              <a:rPr lang="de-DE" dirty="0" err="1"/>
              <a:t>test</a:t>
            </a:r>
            <a:r>
              <a:rPr lang="de-DE" dirty="0"/>
              <a:t>}</a:t>
            </a:r>
          </a:p>
        </p:txBody>
      </p:sp>
    </p:spTree>
    <p:extLst>
      <p:ext uri="{BB962C8B-B14F-4D97-AF65-F5344CB8AC3E}">
        <p14:creationId xmlns:p14="http://schemas.microsoft.com/office/powerpoint/2010/main" val="639538697"/>
      </p:ext>
    </p:extLst>
  </p:cSld>
  <p:clrMapOvr>
    <a:masterClrMapping/>
  </p:clrMapOvr>
</p:sld>
</file>

<file path=ppt\slides\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1F94F42-8D46-487C-8A59-934DB405CDE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${</a:t>
            </a:r>
            <a:r>
              <a:rPr lang="de-DE" dirty="0" err="1"/>
              <a:t>test</a:t>
            </a:r>
            <a:r>
              <a:rPr lang="de-DE"/>
              <a:t>}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9C45A957-DEEF-41F4-9F36-3151498C8CF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/>
              <a:t>${</a:t>
            </a:r>
            <a:r>
              <a:rPr lang="de-DE" dirty="0" err="1"/>
              <a:t>test</a:t>
            </a:r>
            <a:r>
              <a:rPr lang="de-DE" dirty="0"/>
              <a:t>}</a:t>
            </a:r>
          </a:p>
          <a:p>
            <a:endParaRPr lang="de-DE" dirty="0"/>
          </a:p>
          <a:p>
            <a:endParaRPr lang="de-DE" dirty="0"/>
          </a:p>
          <a:p>
            <a:r>
              <a:rPr lang="de-DE" dirty="0" err="1"/>
              <a:t>fdsa</a:t>
            </a:r>
            <a:r>
              <a:rPr lang="de-DE" dirty="0"/>
              <a:t>${</a:t>
            </a:r>
            <a:r>
              <a:rPr lang="de-DE" dirty="0" err="1"/>
              <a:t>test</a:t>
            </a:r>
            <a:r>
              <a:rPr lang="de-DE" dirty="0"/>
              <a:t>}</a:t>
            </a:r>
          </a:p>
        </p:txBody>
      </p:sp>
    </p:spTree>
    <p:extLst>
      <p:ext uri="{BB962C8B-B14F-4D97-AF65-F5344CB8AC3E}">
        <p14:creationId xmlns:p14="http://schemas.microsoft.com/office/powerpoint/2010/main" val="3170609325"/>
      </p:ext>
    </p:extLst>
  </p:cSld>
  <p:clrMapOvr>
    <a:masterClrMapping/>
  </p:clrMapOvr>
</p:sld>
</file>

<file path=ppt\tableStyles.xml><?xml version="1.0" encoding="utf-8"?>
<a:tblStyleLst xmlns:a="http://schemas.openxmlformats.org/drawingml/2006/main" def="{5C22544A-7EE6-4342-B048-85BDC9FD1C3A}"/>
</file>

<file path=ppt\theme\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\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8" d="100"/>
          <a:sy n="108" d="100"/>
        </p:scale>
        <p:origin x="678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