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8" r:id="rId2"/>
    <p:sldId id="317" r:id="rId3"/>
    <p:sldId id="329" r:id="rId4"/>
    <p:sldId id="330" r:id="rId5"/>
    <p:sldId id="352" r:id="rId6"/>
    <p:sldId id="331" r:id="rId7"/>
    <p:sldId id="333" r:id="rId8"/>
    <p:sldId id="335" r:id="rId9"/>
    <p:sldId id="332" r:id="rId10"/>
    <p:sldId id="340" r:id="rId11"/>
    <p:sldId id="369" r:id="rId12"/>
    <p:sldId id="372" r:id="rId13"/>
    <p:sldId id="338" r:id="rId14"/>
    <p:sldId id="377" r:id="rId15"/>
    <p:sldId id="373" r:id="rId16"/>
    <p:sldId id="374" r:id="rId17"/>
    <p:sldId id="375" r:id="rId18"/>
    <p:sldId id="378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52"/>
            <p14:sldId id="331"/>
            <p14:sldId id="333"/>
            <p14:sldId id="335"/>
          </p14:sldIdLst>
        </p14:section>
        <p14:section name="content part" id="{BDF28326-BE8D-4AD0-A663-1FEC91D87506}">
          <p14:sldIdLst>
            <p14:sldId id="332"/>
            <p14:sldId id="340"/>
            <p14:sldId id="369"/>
            <p14:sldId id="372"/>
            <p14:sldId id="338"/>
            <p14:sldId id="377"/>
            <p14:sldId id="373"/>
            <p14:sldId id="374"/>
            <p14:sldId id="375"/>
            <p14:sldId id="378"/>
          </p14:sldIdLst>
        </p14:section>
        <p14:section name="proposal part optimization" id="{6F826376-7A83-4B0E-84A4-2BDA6F2535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7202"/>
    <a:srgbClr val="D46A2A"/>
    <a:srgbClr val="F305FB"/>
    <a:srgbClr val="66FFFF"/>
    <a:srgbClr val="B2B2B2"/>
    <a:srgbClr val="5F5F5F"/>
    <a:srgbClr val="000099"/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>
      <p:cViewPr varScale="1">
        <p:scale>
          <a:sx n="120" d="100"/>
          <a:sy n="120" d="100"/>
        </p:scale>
        <p:origin x="510" y="72"/>
      </p:cViewPr>
      <p:guideLst>
        <p:guide orient="horz" pos="2160"/>
        <p:guide pos="37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250" y="2707005"/>
            <a:ext cx="3583940" cy="2552700"/>
          </a:xfrm>
          <a:prstGeom prst="rect">
            <a:avLst/>
          </a:prstGeom>
        </p:spPr>
      </p:pic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t>2025/11/1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2503603"/>
              </p:ext>
            </p:extLst>
          </p:nvPr>
        </p:nvGraphicFramePr>
        <p:xfrm>
          <a:off x="191344" y="980728"/>
          <a:ext cx="4104749" cy="4525453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2025-142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NB5 Y light cover FL_12792-759_20251023  +  NB5 Y light cover RR_12792-758_20251023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FL</a:t>
                      </a:r>
                    </a:p>
                    <a:p>
                      <a:pPr algn="ctr">
                        <a:buNone/>
                      </a:pPr>
                      <a:r>
                        <a:rPr lang="en-US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FR</a:t>
                      </a:r>
                      <a:endParaRPr lang="de-DE" sz="1100" kern="0" dirty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12792-758</a:t>
                      </a:r>
                    </a:p>
                    <a:p>
                      <a:pPr algn="ctr">
                        <a:buNone/>
                      </a:pPr>
                      <a:r>
                        <a:rPr lang="en-US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12792-759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PP-TD 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Pls provide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1.013</a:t>
                      </a:r>
                      <a:r>
                        <a:rPr kumimoji="0" lang="zh-CN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pls confirm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1.013</a:t>
                      </a:r>
                      <a:r>
                        <a:rPr kumimoji="0" lang="zh-CN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pls confirm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2+2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799965" y="980440"/>
            <a:ext cx="7264400" cy="4279265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8484870" y="231679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545" y="1058545"/>
            <a:ext cx="3305175" cy="2418080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4886325" y="259270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27650" name="Text Box 4"/>
          <p:cNvSpPr txBox="1"/>
          <p:nvPr/>
        </p:nvSpPr>
        <p:spPr>
          <a:xfrm>
            <a:off x="670878" y="5648325"/>
            <a:ext cx="1065212" cy="2762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Core：后模  </a:t>
            </a:r>
          </a:p>
        </p:txBody>
      </p:sp>
      <p:sp>
        <p:nvSpPr>
          <p:cNvPr id="27655" name="Text Box 4"/>
          <p:cNvSpPr txBox="1"/>
          <p:nvPr/>
        </p:nvSpPr>
        <p:spPr>
          <a:xfrm>
            <a:off x="9417050" y="5743575"/>
            <a:ext cx="1105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Cavity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：</a:t>
            </a:r>
            <a:r>
              <a:rPr lang="zh-CN" altLang="en-US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前模</a:t>
            </a:r>
            <a:endParaRPr lang="zh-CN" altLang="en-US" sz="1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705" y="941070"/>
            <a:ext cx="734060" cy="50780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255" y="922020"/>
            <a:ext cx="2374900" cy="29470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5575" y="2951480"/>
            <a:ext cx="2284095" cy="30676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1820" y="922020"/>
            <a:ext cx="2447290" cy="302641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8615" y="3140075"/>
            <a:ext cx="2153920" cy="2879090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5481320" y="444150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文本框 15"/>
          <p:cNvSpPr txBox="1"/>
          <p:nvPr/>
        </p:nvSpPr>
        <p:spPr>
          <a:xfrm>
            <a:off x="5481320" y="184277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52596" y="5277006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carmine area with sink mark risk, is it OK?</a:t>
            </a:r>
            <a:endParaRPr lang="zh-CN" altLang="en-US" sz="1200" dirty="0"/>
          </a:p>
        </p:txBody>
      </p:sp>
      <p:sp>
        <p:nvSpPr>
          <p:cNvPr id="27" name="文本框 15"/>
          <p:cNvSpPr txBox="1"/>
          <p:nvPr/>
        </p:nvSpPr>
        <p:spPr>
          <a:xfrm>
            <a:off x="5470525" y="101790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30" y="1558925"/>
            <a:ext cx="4799330" cy="36080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885" y="1514475"/>
            <a:ext cx="5153660" cy="38290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7" name="文本框 15"/>
          <p:cNvSpPr txBox="1"/>
          <p:nvPr/>
        </p:nvSpPr>
        <p:spPr>
          <a:xfrm>
            <a:off x="5930900" y="100615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35" y="1511300"/>
            <a:ext cx="5852795" cy="38360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805" y="1511300"/>
            <a:ext cx="4536440" cy="39782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361914" y="5346519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carmine area with sink mark risk, is it OK?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482948"/>
            <a:ext cx="8658860" cy="4091305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2763471" y="5272932"/>
            <a:ext cx="4690708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产品空间位置不够，放不下日期章</a:t>
            </a:r>
            <a:r>
              <a:rPr lang="en-US" altLang="zh-CN" sz="1200" dirty="0"/>
              <a:t>/</a:t>
            </a:r>
            <a:r>
              <a:rPr lang="zh-CN" altLang="en-US" sz="1200" dirty="0"/>
              <a:t>年章，能不能只刻字？请确认？</a:t>
            </a:r>
            <a:endParaRPr lang="en-US" altLang="zh-CN" sz="1200" dirty="0"/>
          </a:p>
          <a:p>
            <a:pPr algn="l"/>
            <a:r>
              <a:rPr lang="en-US" altLang="zh-CN" sz="1200" dirty="0"/>
              <a:t>Not have a suitable area put </a:t>
            </a:r>
            <a:r>
              <a:rPr lang="en-US" altLang="zh-CN" sz="1200" dirty="0" err="1"/>
              <a:t>month&amp;year</a:t>
            </a:r>
            <a:r>
              <a:rPr lang="en-US" altLang="zh-CN" sz="1200" dirty="0"/>
              <a:t> date insert, </a:t>
            </a:r>
          </a:p>
          <a:p>
            <a:pPr algn="l"/>
            <a:r>
              <a:rPr lang="en-US" altLang="zh-CN" sz="1200" dirty="0"/>
              <a:t>can we just make resin marking and </a:t>
            </a:r>
            <a:r>
              <a:rPr lang="en-US" altLang="zh-CN" sz="1200" dirty="0" err="1"/>
              <a:t>cav</a:t>
            </a:r>
            <a:r>
              <a:rPr lang="en-US" altLang="zh-CN" sz="1200" dirty="0"/>
              <a:t> NO. as show?</a:t>
            </a:r>
            <a:endParaRPr lang="zh-CN" altLang="en-US" sz="1200" dirty="0"/>
          </a:p>
        </p:txBody>
      </p:sp>
      <p:cxnSp>
        <p:nvCxnSpPr>
          <p:cNvPr id="25" name="直接箭头连接符 24"/>
          <p:cNvCxnSpPr>
            <a:cxnSpLocks/>
          </p:cNvCxnSpPr>
          <p:nvPr/>
        </p:nvCxnSpPr>
        <p:spPr>
          <a:xfrm flipH="1" flipV="1">
            <a:off x="2367866" y="2960556"/>
            <a:ext cx="2740959" cy="225298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cxnSpLocks/>
          </p:cNvCxnSpPr>
          <p:nvPr/>
        </p:nvCxnSpPr>
        <p:spPr>
          <a:xfrm flipV="1">
            <a:off x="5140022" y="3933056"/>
            <a:ext cx="2314157" cy="127758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图片 6">
            <a:extLst>
              <a:ext uri="{FF2B5EF4-FFF2-40B4-BE49-F238E27FC236}">
                <a16:creationId xmlns:a16="http://schemas.microsoft.com/office/drawing/2014/main" id="{78439706-027D-09A3-96A4-B70D9067A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708" y="976387"/>
            <a:ext cx="4508440" cy="16234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 based on 2D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55" y="1289685"/>
            <a:ext cx="5840730" cy="41611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540" y="1289685"/>
            <a:ext cx="5847080" cy="416179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4995" y="1558925"/>
            <a:ext cx="2462530" cy="207200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83480" y="5393690"/>
            <a:ext cx="357020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箭头指示蓝色区域为倒扣，需要优化改至出前模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pPr algn="l"/>
            <a:r>
              <a:rPr lang="en-US" altLang="zh-CN" sz="1200" dirty="0"/>
              <a:t>Undercut, can you improve the 3D to cancel it?</a:t>
            </a:r>
            <a:endParaRPr lang="zh-CN" altLang="en-US" sz="12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950" y="1050290"/>
            <a:ext cx="6051550" cy="398462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4007485" y="2637155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794500" y="323469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55950" y="2741295"/>
            <a:ext cx="499745" cy="40005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" y="3738880"/>
            <a:ext cx="4812665" cy="181673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815" y="1050290"/>
            <a:ext cx="2158365" cy="2165985"/>
          </a:xfrm>
          <a:prstGeom prst="rect">
            <a:avLst/>
          </a:prstGeom>
        </p:spPr>
      </p:pic>
      <p:cxnSp>
        <p:nvCxnSpPr>
          <p:cNvPr id="25" name="直接箭头连接符 24"/>
          <p:cNvCxnSpPr>
            <a:stCxn id="6" idx="3"/>
          </p:cNvCxnSpPr>
          <p:nvPr/>
        </p:nvCxnSpPr>
        <p:spPr>
          <a:xfrm flipH="1">
            <a:off x="2639695" y="3067685"/>
            <a:ext cx="1473200" cy="129730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8" idx="2"/>
          </p:cNvCxnSpPr>
          <p:nvPr/>
        </p:nvCxnSpPr>
        <p:spPr>
          <a:xfrm flipH="1" flipV="1">
            <a:off x="1847215" y="2493010"/>
            <a:ext cx="1308735" cy="44831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3775" y="4721225"/>
            <a:ext cx="3333750" cy="1061720"/>
          </a:xfrm>
          <a:prstGeom prst="rect">
            <a:avLst/>
          </a:prstGeom>
        </p:spPr>
      </p:pic>
      <p:cxnSp>
        <p:nvCxnSpPr>
          <p:cNvPr id="15" name="直接箭头连接符 14"/>
          <p:cNvCxnSpPr>
            <a:stCxn id="7" idx="5"/>
          </p:cNvCxnSpPr>
          <p:nvPr/>
        </p:nvCxnSpPr>
        <p:spPr>
          <a:xfrm>
            <a:off x="7409180" y="3665220"/>
            <a:ext cx="1423035" cy="149225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文本框 15"/>
          <p:cNvSpPr txBox="1"/>
          <p:nvPr/>
        </p:nvSpPr>
        <p:spPr>
          <a:xfrm>
            <a:off x="5631815" y="128333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409180" y="1226185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9" name="直接箭头连接符 28"/>
          <p:cNvCxnSpPr>
            <a:stCxn id="28" idx="6"/>
          </p:cNvCxnSpPr>
          <p:nvPr/>
        </p:nvCxnSpPr>
        <p:spPr>
          <a:xfrm>
            <a:off x="8129270" y="1478280"/>
            <a:ext cx="2071370" cy="65468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8665210" y="3665220"/>
            <a:ext cx="3546164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箭头指示红色区域为倒扣，需要改至出后模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Red area with Undercut, can you improve the 3D </a:t>
            </a:r>
          </a:p>
          <a:p>
            <a:r>
              <a:rPr lang="en-US" altLang="zh-CN" sz="1200" dirty="0"/>
              <a:t>to cancel it?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75" y="2588895"/>
            <a:ext cx="7433945" cy="349186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" y="995680"/>
            <a:ext cx="6815455" cy="3326765"/>
          </a:xfrm>
          <a:prstGeom prst="rect">
            <a:avLst/>
          </a:prstGeom>
        </p:spPr>
      </p:pic>
      <p:sp>
        <p:nvSpPr>
          <p:cNvPr id="7" name="文本框 15"/>
          <p:cNvSpPr txBox="1"/>
          <p:nvPr/>
        </p:nvSpPr>
        <p:spPr>
          <a:xfrm>
            <a:off x="5883275" y="146145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51255" y="4768215"/>
            <a:ext cx="31172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zh-CN" sz="1200" dirty="0"/>
              <a:t>产品红色区域分型面需要优化改至出前模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pPr algn="l"/>
            <a:r>
              <a:rPr lang="en-US" altLang="zh-CN" sz="1200" dirty="0"/>
              <a:t>Suggest chang red area to cavity side</a:t>
            </a:r>
            <a:endParaRPr lang="zh-CN" altLang="en-US" sz="1200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" y="1175385"/>
            <a:ext cx="5803265" cy="415226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7" name="文本框 15"/>
          <p:cNvSpPr txBox="1"/>
          <p:nvPr/>
        </p:nvSpPr>
        <p:spPr>
          <a:xfrm>
            <a:off x="5883275" y="144240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39816" y="5403850"/>
            <a:ext cx="4445739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zh-CN" sz="1200" dirty="0"/>
              <a:t>产品蓝色区域为倒扣，需要优化改至出后模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pPr algn="l"/>
            <a:r>
              <a:rPr lang="en-US" altLang="zh-CN" sz="1200" dirty="0"/>
              <a:t>Blue area with undercut, can you improve the part 3D?</a:t>
            </a:r>
            <a:endParaRPr lang="zh-CN" altLang="en-US" sz="1200" dirty="0"/>
          </a:p>
        </p:txBody>
      </p:sp>
      <p:sp>
        <p:nvSpPr>
          <p:cNvPr id="9" name="椭圆 8"/>
          <p:cNvSpPr/>
          <p:nvPr/>
        </p:nvSpPr>
        <p:spPr>
          <a:xfrm>
            <a:off x="5163185" y="2836545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2895" y="2395855"/>
            <a:ext cx="3039745" cy="2931795"/>
          </a:xfrm>
          <a:prstGeom prst="rect">
            <a:avLst/>
          </a:prstGeom>
        </p:spPr>
      </p:pic>
      <p:cxnSp>
        <p:nvCxnSpPr>
          <p:cNvPr id="15" name="直接箭头连接符 14"/>
          <p:cNvCxnSpPr/>
          <p:nvPr/>
        </p:nvCxnSpPr>
        <p:spPr>
          <a:xfrm>
            <a:off x="5768340" y="3257550"/>
            <a:ext cx="2847975" cy="67564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35" y="2421255"/>
            <a:ext cx="6868795" cy="2632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980440"/>
            <a:ext cx="7818120" cy="1173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3655" y="4653280"/>
            <a:ext cx="57740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 dirty="0"/>
              <a:t>模肉</a:t>
            </a:r>
            <a:endParaRPr lang="en-US" altLang="zh-CN" sz="1200" dirty="0"/>
          </a:p>
          <a:p>
            <a:pPr algn="l"/>
            <a:r>
              <a:rPr lang="en-US" altLang="zh-CN" sz="1200" dirty="0"/>
              <a:t>cavity</a:t>
            </a:r>
            <a:endParaRPr lang="zh-CN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10128250" y="4653280"/>
            <a:ext cx="89159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 dirty="0"/>
              <a:t>模胚</a:t>
            </a:r>
            <a:endParaRPr lang="en-US" altLang="zh-CN" sz="1200" dirty="0"/>
          </a:p>
          <a:p>
            <a:pPr algn="l"/>
            <a:r>
              <a:rPr lang="en-US" altLang="zh-CN" sz="1200" dirty="0"/>
              <a:t>Mold base</a:t>
            </a:r>
            <a:endParaRPr lang="zh-CN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8AA7E33-C008-B3B5-0101-FABABE9A6242}"/>
              </a:ext>
            </a:extLst>
          </p:cNvPr>
          <p:cNvSpPr txBox="1"/>
          <p:nvPr/>
        </p:nvSpPr>
        <p:spPr>
          <a:xfrm>
            <a:off x="2219203" y="5446727"/>
            <a:ext cx="7580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此温度感应器</a:t>
            </a:r>
            <a:r>
              <a:rPr lang="en-US" altLang="zh-CN" sz="1200" dirty="0"/>
              <a:t>HY</a:t>
            </a:r>
            <a:r>
              <a:rPr lang="zh-CN" altLang="en-US" sz="1200" dirty="0"/>
              <a:t>找不到资料和购买方，请是否可以如上图一样在模具中加上图中的孔即可，请确认，多谢！</a:t>
            </a:r>
            <a:endParaRPr lang="en-US" altLang="zh-CN" sz="1200" dirty="0"/>
          </a:p>
          <a:p>
            <a:pPr algn="l"/>
            <a:r>
              <a:rPr lang="en-US" altLang="zh-CN" sz="1200" dirty="0"/>
              <a:t>This temp. sensor not available to buy it here, can we just make a hole in the mold acc. To above dimension?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t>2025/11/1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559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insert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640" y="2956560"/>
            <a:ext cx="4325620" cy="30810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0" y="946150"/>
            <a:ext cx="3950970" cy="2891155"/>
          </a:xfrm>
          <a:prstGeom prst="rect">
            <a:avLst/>
          </a:prstGeom>
        </p:spPr>
      </p:pic>
      <p:sp>
        <p:nvSpPr>
          <p:cNvPr id="9" name="文本框 15"/>
          <p:cNvSpPr txBox="1"/>
          <p:nvPr/>
        </p:nvSpPr>
        <p:spPr>
          <a:xfrm>
            <a:off x="7150100" y="268065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15"/>
          <p:cNvSpPr txBox="1"/>
          <p:nvPr/>
        </p:nvSpPr>
        <p:spPr>
          <a:xfrm>
            <a:off x="2393315" y="180340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115695"/>
            <a:ext cx="7173595" cy="462661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267825" y="2917190"/>
            <a:ext cx="1404620" cy="873125"/>
            <a:chOff x="0" y="0"/>
            <a:chExt cx="997" cy="691"/>
          </a:xfrm>
        </p:grpSpPr>
        <p:grpSp>
          <p:nvGrpSpPr>
            <p:cNvPr id="7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8" name="Picture 7" descr="8254250311478915195453.pn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" name="Text Box 9"/>
            <p:cNvSpPr txBox="1"/>
            <p:nvPr/>
          </p:nvSpPr>
          <p:spPr>
            <a:xfrm>
              <a:off x="333" y="46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9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13" name="Picture 12" descr="695724862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Text Box 14"/>
            <p:cNvSpPr txBox="1"/>
            <p:nvPr/>
          </p:nvSpPr>
          <p:spPr>
            <a:xfrm>
              <a:off x="346" y="402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475" y="941705"/>
            <a:ext cx="3181350" cy="25927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105" y="941705"/>
            <a:ext cx="2845435" cy="24136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420" y="3458845"/>
            <a:ext cx="3299460" cy="24110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8795" y="3573780"/>
            <a:ext cx="2809875" cy="2181225"/>
          </a:xfrm>
          <a:prstGeom prst="rect">
            <a:avLst/>
          </a:prstGeom>
        </p:spPr>
      </p:pic>
      <p:sp>
        <p:nvSpPr>
          <p:cNvPr id="11" name="文本框 15"/>
          <p:cNvSpPr txBox="1"/>
          <p:nvPr/>
        </p:nvSpPr>
        <p:spPr>
          <a:xfrm>
            <a:off x="4984750" y="547909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4911725" y="140843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" y="868680"/>
            <a:ext cx="9222740" cy="346583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0770" y="4192270"/>
            <a:ext cx="3045460" cy="180467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235" y="3771900"/>
            <a:ext cx="2811145" cy="172275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31290" y="5536565"/>
            <a:ext cx="3148965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进胶点处做一个Φ</a:t>
            </a:r>
            <a:r>
              <a:rPr lang="en-AU" altLang="zh-CN" sz="1200" dirty="0">
                <a:solidFill>
                  <a:schemeClr val="tx1"/>
                </a:solidFill>
                <a:sym typeface="+mn-ea"/>
              </a:rPr>
              <a:t>4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深凹点辅助进胶，后模加凸起。请确认？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Cut 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Φ</a:t>
            </a:r>
            <a:r>
              <a:rPr lang="en-AU" altLang="zh-CN" sz="1200" dirty="0">
                <a:solidFill>
                  <a:schemeClr val="tx1"/>
                </a:solidFill>
                <a:sym typeface="+mn-ea"/>
              </a:rPr>
              <a:t>4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 on cavity side and add material on core side acc. , pls confirm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87800" y="1386840"/>
            <a:ext cx="176403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每个产品一点尖点进胶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Mold Masters one tip for each part</a:t>
            </a:r>
            <a:endParaRPr lang="zh-CN" altLang="en-US" sz="1200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3219450" y="2996565"/>
            <a:ext cx="143510" cy="187198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9" name="直接箭头连接符 8"/>
          <p:cNvCxnSpPr/>
          <p:nvPr/>
        </p:nvCxnSpPr>
        <p:spPr>
          <a:xfrm flipH="1">
            <a:off x="6243320" y="3429000"/>
            <a:ext cx="72390" cy="179959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2305" y="3052445"/>
            <a:ext cx="2286635" cy="271081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264015" y="5589270"/>
            <a:ext cx="95410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后模加凸起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 algn="l"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Core side</a:t>
            </a:r>
          </a:p>
        </p:txBody>
      </p:sp>
      <p:cxnSp>
        <p:nvCxnSpPr>
          <p:cNvPr id="12" name="直接箭头连接符 11"/>
          <p:cNvCxnSpPr>
            <a:stCxn id="11" idx="0"/>
          </p:cNvCxnSpPr>
          <p:nvPr/>
        </p:nvCxnSpPr>
        <p:spPr>
          <a:xfrm flipV="1">
            <a:off x="9741069" y="4220845"/>
            <a:ext cx="387181" cy="136842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770" y="985520"/>
            <a:ext cx="10791825" cy="488632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422910" y="5514976"/>
            <a:ext cx="13341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文本框 15"/>
          <p:cNvSpPr txBox="1"/>
          <p:nvPr/>
        </p:nvSpPr>
        <p:spPr>
          <a:xfrm>
            <a:off x="10130155" y="317976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626110" y="268478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5" y="969645"/>
            <a:ext cx="4226560" cy="452564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grpSp>
        <p:nvGrpSpPr>
          <p:cNvPr id="20483" name="组合 13"/>
          <p:cNvGrpSpPr/>
          <p:nvPr/>
        </p:nvGrpSpPr>
        <p:grpSpPr>
          <a:xfrm>
            <a:off x="6579235" y="1088390"/>
            <a:ext cx="4485005" cy="4904105"/>
            <a:chOff x="2786050" y="1071550"/>
            <a:chExt cx="2571768" cy="3786228"/>
          </a:xfrm>
        </p:grpSpPr>
        <p:sp>
          <p:nvSpPr>
            <p:cNvPr id="20484" name="矩形 7"/>
            <p:cNvSpPr/>
            <p:nvPr/>
          </p:nvSpPr>
          <p:spPr>
            <a:xfrm>
              <a:off x="2786050" y="1071550"/>
              <a:ext cx="2571768" cy="3786228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5" name="矩形 8"/>
            <p:cNvSpPr/>
            <p:nvPr/>
          </p:nvSpPr>
          <p:spPr>
            <a:xfrm>
              <a:off x="3265667" y="1299960"/>
              <a:ext cx="1566630" cy="3288636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6" name="椭圆 10"/>
            <p:cNvSpPr/>
            <p:nvPr/>
          </p:nvSpPr>
          <p:spPr>
            <a:xfrm>
              <a:off x="28318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7" name="椭圆 10"/>
            <p:cNvSpPr/>
            <p:nvPr/>
          </p:nvSpPr>
          <p:spPr>
            <a:xfrm>
              <a:off x="50531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8" name="椭圆 10"/>
            <p:cNvSpPr/>
            <p:nvPr/>
          </p:nvSpPr>
          <p:spPr>
            <a:xfrm>
              <a:off x="28275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9" name="椭圆 10"/>
            <p:cNvSpPr/>
            <p:nvPr/>
          </p:nvSpPr>
          <p:spPr>
            <a:xfrm>
              <a:off x="50488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0" name="椭圆 10"/>
            <p:cNvSpPr/>
            <p:nvPr/>
          </p:nvSpPr>
          <p:spPr>
            <a:xfrm>
              <a:off x="3338856" y="1398004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1" name="椭圆 10"/>
            <p:cNvSpPr/>
            <p:nvPr/>
          </p:nvSpPr>
          <p:spPr>
            <a:xfrm>
              <a:off x="4591835" y="1369001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2" name="椭圆 10"/>
            <p:cNvSpPr/>
            <p:nvPr/>
          </p:nvSpPr>
          <p:spPr>
            <a:xfrm>
              <a:off x="3323352" y="4296910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3" name="椭圆 10"/>
            <p:cNvSpPr/>
            <p:nvPr/>
          </p:nvSpPr>
          <p:spPr>
            <a:xfrm>
              <a:off x="4576331" y="4267908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162540" y="1381760"/>
            <a:ext cx="444500" cy="698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0124440" y="5639435"/>
            <a:ext cx="483235" cy="698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0333355" y="1403350"/>
            <a:ext cx="26035" cy="421703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8" name="TextBox 33"/>
          <p:cNvSpPr txBox="1"/>
          <p:nvPr/>
        </p:nvSpPr>
        <p:spPr>
          <a:xfrm rot="5400000">
            <a:off x="9838055" y="3385820"/>
            <a:ext cx="143700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200" dirty="0">
                <a:sym typeface="+mn-ea"/>
              </a:rPr>
              <a:t>码模板尺寸</a:t>
            </a:r>
            <a:r>
              <a:rPr lang="en-US" altLang="zh-CN" sz="1200" dirty="0">
                <a:sym typeface="+mn-ea"/>
              </a:rPr>
              <a:t>500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426325" y="1016000"/>
            <a:ext cx="6350" cy="34671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149840" y="969645"/>
            <a:ext cx="9525" cy="40449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421880" y="1228090"/>
            <a:ext cx="2715260" cy="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4" name="TextBox 18"/>
          <p:cNvSpPr txBox="1"/>
          <p:nvPr/>
        </p:nvSpPr>
        <p:spPr>
          <a:xfrm>
            <a:off x="7912735" y="919480"/>
            <a:ext cx="153416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 码模板尺寸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450mm</a:t>
            </a:r>
          </a:p>
        </p:txBody>
      </p:sp>
      <p:grpSp>
        <p:nvGrpSpPr>
          <p:cNvPr id="20495" name="组合 48"/>
          <p:cNvGrpSpPr/>
          <p:nvPr/>
        </p:nvGrpSpPr>
        <p:grpSpPr>
          <a:xfrm rot="-5400000">
            <a:off x="5775960" y="1326198"/>
            <a:ext cx="850900" cy="606425"/>
            <a:chOff x="7966533" y="2786523"/>
            <a:chExt cx="1017980" cy="607831"/>
          </a:xfrm>
        </p:grpSpPr>
        <p:grpSp>
          <p:nvGrpSpPr>
            <p:cNvPr id="20496" name="组合 46"/>
            <p:cNvGrpSpPr/>
            <p:nvPr/>
          </p:nvGrpSpPr>
          <p:grpSpPr>
            <a:xfrm>
              <a:off x="8505254" y="2786523"/>
              <a:ext cx="479259" cy="595424"/>
              <a:chOff x="8303234" y="2882217"/>
              <a:chExt cx="479259" cy="595424"/>
            </a:xfrm>
          </p:grpSpPr>
          <p:cxnSp>
            <p:nvCxnSpPr>
              <p:cNvPr id="20497" name="直接连接符 43"/>
              <p:cNvCxnSpPr/>
              <p:nvPr/>
            </p:nvCxnSpPr>
            <p:spPr>
              <a:xfrm rot="5400000">
                <a:off x="8006316" y="3179135"/>
                <a:ext cx="595424" cy="1588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498" name="直接箭头连接符 45"/>
              <p:cNvCxnSpPr/>
              <p:nvPr/>
            </p:nvCxnSpPr>
            <p:spPr>
              <a:xfrm>
                <a:off x="8325293" y="3189767"/>
                <a:ext cx="457200" cy="1588"/>
              </a:xfrm>
              <a:prstGeom prst="straightConnector1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arrow" w="med" len="med"/>
              </a:ln>
            </p:spPr>
          </p:cxnSp>
        </p:grpSp>
        <p:sp>
          <p:nvSpPr>
            <p:cNvPr id="20499" name="TextBox 47"/>
            <p:cNvSpPr txBox="1"/>
            <p:nvPr/>
          </p:nvSpPr>
          <p:spPr>
            <a:xfrm>
              <a:off x="7966533" y="2855996"/>
              <a:ext cx="533973" cy="53835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 anchor="t" anchorCtr="0">
              <a:spAutoFit/>
            </a:bodyPr>
            <a:lstStyle/>
            <a:p>
              <a:r>
                <a:rPr lang="en-US" altLang="zh-CN" sz="1700" b="1" dirty="0">
                  <a:solidFill>
                    <a:srgbClr val="0000CC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TOP</a:t>
              </a:r>
              <a:endParaRPr lang="zh-CN" altLang="en-US" sz="1700" b="1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0500" name="TextBox 91"/>
          <p:cNvSpPr txBox="1"/>
          <p:nvPr/>
        </p:nvSpPr>
        <p:spPr>
          <a:xfrm>
            <a:off x="11200448" y="5684203"/>
            <a:ext cx="928687" cy="307975"/>
          </a:xfrm>
          <a:prstGeom prst="rect">
            <a:avLst/>
          </a:prstGeom>
          <a:noFill/>
          <a:ln w="95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黑体" panose="02010609060101010101" pitchFamily="49" charset="-122"/>
              </a:rPr>
              <a:t>DATUM</a:t>
            </a:r>
          </a:p>
        </p:txBody>
      </p:sp>
      <p:pic>
        <p:nvPicPr>
          <p:cNvPr id="20494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073" y="4242435"/>
            <a:ext cx="1225550" cy="1765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文本框 4"/>
          <p:cNvSpPr txBox="1"/>
          <p:nvPr/>
        </p:nvSpPr>
        <p:spPr>
          <a:xfrm>
            <a:off x="3719754" y="5505259"/>
            <a:ext cx="1410970" cy="543867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SR:</a:t>
            </a:r>
            <a:r>
              <a:rPr lang="zh-CN" altLang="en-US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请提供</a:t>
            </a:r>
            <a:endParaRPr lang="en-US" altLang="zh-CN" sz="1200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Pls provide SR info. </a:t>
            </a:r>
            <a:endParaRPr lang="zh-CN" altLang="en-US" sz="1200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165" y="2118995"/>
            <a:ext cx="2460625" cy="2785110"/>
          </a:xfrm>
          <a:prstGeom prst="rect">
            <a:avLst/>
          </a:prstGeom>
        </p:spPr>
      </p:pic>
      <p:sp>
        <p:nvSpPr>
          <p:cNvPr id="3" name="文本框 4">
            <a:extLst>
              <a:ext uri="{FF2B5EF4-FFF2-40B4-BE49-F238E27FC236}">
                <a16:creationId xmlns:a16="http://schemas.microsoft.com/office/drawing/2014/main" id="{DB3E4C04-49CC-811D-AB90-9AB0F0111DF8}"/>
              </a:ext>
            </a:extLst>
          </p:cNvPr>
          <p:cNvSpPr txBox="1"/>
          <p:nvPr/>
        </p:nvSpPr>
        <p:spPr>
          <a:xfrm>
            <a:off x="1127760" y="5340186"/>
            <a:ext cx="2249805" cy="651992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ARBURG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470 C 1500-350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endParaRPr lang="en-US" altLang="zh-CN" dirty="0">
              <a:solidFill>
                <a:srgbClr val="FF0000"/>
              </a:solidFill>
              <a:latin typeface="Calibri" panose="020F050202020403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4490" y="2947035"/>
            <a:ext cx="4325620" cy="30810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0" y="936625"/>
            <a:ext cx="3950970" cy="289115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sp>
        <p:nvSpPr>
          <p:cNvPr id="14" name="文本框 15"/>
          <p:cNvSpPr txBox="1"/>
          <p:nvPr/>
        </p:nvSpPr>
        <p:spPr>
          <a:xfrm>
            <a:off x="7144385" y="218725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2504440" y="172910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635" y="3674110"/>
            <a:ext cx="1278255" cy="4191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b88d456-4132-4552-96a2-b8cbb59f5d2a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29</TotalTime>
  <Words>644</Words>
  <Application>Microsoft Office PowerPoint</Application>
  <PresentationFormat>宽屏</PresentationFormat>
  <Paragraphs>140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Arial</vt:lpstr>
      <vt:lpstr>Arial Black</vt:lpstr>
      <vt:lpstr>Calibri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1324</cp:revision>
  <dcterms:created xsi:type="dcterms:W3CDTF">2009-10-12T02:20:00Z</dcterms:created>
  <dcterms:modified xsi:type="dcterms:W3CDTF">2025-11-01T08:20:52Z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CDB861603833488D94847B305621D235_12</vt:lpwstr>
  </property>
</Properties>
</file>