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25" r:id="rId39"/>
    <p:sldId id="285" r:id="rId40"/>
    <p:sldId id="286" r:id="rId41"/>
    <p:sldId id="287" r:id="rId42"/>
    <p:sldId id="261" r:id="rId43"/>
    <p:sldId id="262" r:id="rId44"/>
    <p:sldId id="264" r:id="rId45"/>
    <p:sldId id="317" r:id="rId46"/>
    <p:sldId id="323" r:id="rId47"/>
    <p:sldId id="319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2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4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Revision 01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CARRIER_NB5_MIKO</a:t>
            </a: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name:13077-655.</a:t>
            </a:r>
            <a:r>
              <a:rPr lang="en-US" altLang="zh-CN" sz="20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stp</a:t>
            </a:r>
            <a:r>
              <a:rPr lang="en-US" altLang="zh-CN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/23.10.25 03:14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B2AF28-C03E-4732-90E0-E3FE7E6BD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995458"/>
            <a:ext cx="5915025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712752-FB59-4B99-9E37-8BC8B399E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775" y="1565237"/>
            <a:ext cx="7930450" cy="458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2FDEF2-E1BD-40AD-B874-7DBF860F2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551" y="1555811"/>
            <a:ext cx="7832898" cy="452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4922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0.6138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0F5FD6-7F99-47CA-A45C-7CF2A03D4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432" y="1070997"/>
            <a:ext cx="8511135" cy="491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1BEACA-B409-4EB0-86CD-8B0245EC7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78" y="1360095"/>
            <a:ext cx="8153843" cy="470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205DC9-5926-4DD8-BC99-3D8430322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41" y="1507999"/>
            <a:ext cx="7899318" cy="456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2A02EE0-EDEC-46B7-947B-0EC70CBBE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809" y="1181282"/>
            <a:ext cx="9392382" cy="473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27.43Mpa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F22243-5A82-4FC8-BFC9-9CD7C5A2F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832" y="1660284"/>
            <a:ext cx="8723079" cy="439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B76B9C-AB92-4317-BCC8-3F9FAD927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83" y="1198811"/>
            <a:ext cx="9478273" cy="478089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221.6℃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210.2℃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11.4℃</a:t>
            </a:r>
          </a:p>
        </p:txBody>
      </p:sp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16110E-0A99-454D-8505-6B5DD2BC6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15" y="1038555"/>
            <a:ext cx="10011743" cy="5049975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01491B-A85A-41B7-8202-8A6B2FE60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221.6℃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210.2℃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11.4℃</a:t>
            </a:r>
          </a:p>
        </p:txBody>
      </p:sp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0B4CE30-0BA4-4272-8061-9DB0C87B2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7" y="1166020"/>
            <a:ext cx="9646905" cy="486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5DF3DBF-4E2A-41E6-B056-8E6846CD5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796" y="1195398"/>
            <a:ext cx="9624408" cy="485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6D0865-CD7F-497B-85E1-5BC9765E0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54" y="1195398"/>
            <a:ext cx="9571491" cy="482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AF8FB24-59BF-4869-9509-FF770D895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524" y="1197204"/>
            <a:ext cx="9472952" cy="477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231907-EBB0-409B-AC57-28715E403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482" y="1102936"/>
            <a:ext cx="9541036" cy="481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25tonne.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B78D04-AA29-459C-8CEA-181730498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522" y="1286367"/>
            <a:ext cx="9382955" cy="473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BE1A535-7FE8-4941-8A04-4DBDBCD8B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146" y="1077012"/>
            <a:ext cx="9033708" cy="455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892C9F3-9B55-42F6-A26B-1CA09695B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375" y="961973"/>
            <a:ext cx="9221249" cy="465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EC8B27B-AF5E-44F9-9F0B-440B8B7B5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32" y="1102936"/>
            <a:ext cx="9491639" cy="47876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B060A08-6B93-4AAE-BA3D-5EB79CE73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111" y="2158738"/>
            <a:ext cx="3666943" cy="221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6262" y="5736679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9239540" y="3277181"/>
            <a:ext cx="993531" cy="47478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5C0BC28-E72D-4FAB-9A8E-E909995C2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578" y="912814"/>
            <a:ext cx="9976844" cy="5032372"/>
          </a:xfrm>
          <a:prstGeom prst="rect">
            <a:avLst/>
          </a:prstGeom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35642C2-C295-4F26-840E-A06BD0203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030" y="1013943"/>
            <a:ext cx="9761515" cy="4923759"/>
          </a:xfrm>
          <a:prstGeom prst="rect">
            <a:avLst/>
          </a:prstGeom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D60DBA-4C13-45F7-B854-739CD7FB7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57" y="1030759"/>
            <a:ext cx="10061686" cy="5075167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43278E-E513-4BD5-BD40-F820AF6BA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25" y="1026439"/>
            <a:ext cx="10014550" cy="5051391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0.58mm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D93098-1C23-4FA6-828D-11AB2597D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386" y="1342312"/>
            <a:ext cx="7189227" cy="476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0.58mm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FCD18E-6827-436C-A330-48A8D3EEB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253" y="1441023"/>
            <a:ext cx="8119493" cy="482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-0.43~0.50 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103C7C-C135-451B-AD2C-5647C5E8B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163" y="1054744"/>
            <a:ext cx="7993674" cy="474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-0.19~0.19mm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0F3B458-7023-4DCB-9A21-8E0790F23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346" y="1104322"/>
            <a:ext cx="8142785" cy="483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-0.10~0.29mm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832058-384C-4ADB-B94C-D5FDBDF4D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3" y="1178351"/>
            <a:ext cx="6044677" cy="47405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4027007-DB69-4450-AA87-1BBEFA072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250" y="1130440"/>
            <a:ext cx="6044677" cy="474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8D70D7-B798-4413-87A0-3F931A96A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552" y="1725657"/>
            <a:ext cx="6067425" cy="43624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C0B0682-A0A0-4108-9D21-DDB3615F7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7" y="1725657"/>
            <a:ext cx="60674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070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0.5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213" y="2035735"/>
            <a:ext cx="4536504" cy="397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2.The injection pressure is 27.43Mpa,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 smtClean="0">
                <a:solidFill>
                  <a:schemeClr val="accent2"/>
                </a:solidFill>
              </a:rPr>
              <a:t>3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0.58mm.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884889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0.6138Sec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27.43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</a:t>
                      </a:r>
                      <a:r>
                        <a:rPr kumimoji="0" lang="en-US" altLang="zh-CN" sz="1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0.43~0.50mm </a:t>
                      </a:r>
                      <a:endParaRPr kumimoji="0" lang="en-US" altLang="zh-CN" sz="13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-0.19~0.19mm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-0.10~0.29mm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333163"/>
              </p:ext>
            </p:extLst>
          </p:nvPr>
        </p:nvGraphicFramePr>
        <p:xfrm>
          <a:off x="1633101" y="2002601"/>
          <a:ext cx="7545470" cy="1331888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CARRIER_NB5_MIKO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47.84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1*4cavities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475603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0.6138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80+50% filling pressure 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133.28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87720E5-0642-4271-B740-A5FD92AE4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7924" y="1786902"/>
            <a:ext cx="4505325" cy="40671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C5BF8E-74D2-4541-BF72-CB153AEE5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86" y="1737101"/>
            <a:ext cx="4326904" cy="4162070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72329" y="4253616"/>
            <a:ext cx="2586915" cy="1600461"/>
            <a:chOff x="9230544" y="3839529"/>
            <a:chExt cx="2157843" cy="160046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9647273" y="5173248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Ø1.5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H="1" flipV="1">
              <a:off x="9230544" y="3839529"/>
              <a:ext cx="531261" cy="276998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9320194" y="4116527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H="1" flipV="1">
              <a:off x="9250695" y="4618384"/>
              <a:ext cx="689632" cy="5435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28">
            <a:extLst>
              <a:ext uri="{FF2B5EF4-FFF2-40B4-BE49-F238E27FC236}">
                <a16:creationId xmlns:a16="http://schemas.microsoft.com/office/drawing/2014/main" id="{7592C494-97F0-4F0A-B216-E74404A98D4C}"/>
              </a:ext>
            </a:extLst>
          </p:cNvPr>
          <p:cNvSpPr txBox="1"/>
          <p:nvPr/>
        </p:nvSpPr>
        <p:spPr>
          <a:xfrm>
            <a:off x="676259" y="5590302"/>
            <a:ext cx="128824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G1(-100,-128.4)</a:t>
            </a:r>
            <a:endParaRPr lang="zh-CN" altLang="en-US" sz="1200" dirty="0"/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id="{85AB3CFD-CF28-4FF4-B0DC-0831D01654D0}"/>
              </a:ext>
            </a:extLst>
          </p:cNvPr>
          <p:cNvSpPr txBox="1"/>
          <p:nvPr/>
        </p:nvSpPr>
        <p:spPr>
          <a:xfrm>
            <a:off x="2537336" y="5576040"/>
            <a:ext cx="128824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G2(-27.9,-126.9)</a:t>
            </a:r>
            <a:endParaRPr lang="zh-CN" altLang="en-US" sz="1200" dirty="0"/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07C871A1-E80A-4D12-979B-4EAAFB46AC70}"/>
              </a:ext>
            </a:extLst>
          </p:cNvPr>
          <p:cNvSpPr txBox="1"/>
          <p:nvPr/>
        </p:nvSpPr>
        <p:spPr>
          <a:xfrm>
            <a:off x="676258" y="2759720"/>
            <a:ext cx="128824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G3(-100,107.8)</a:t>
            </a:r>
            <a:endParaRPr lang="zh-CN" altLang="en-US" sz="1200" dirty="0"/>
          </a:p>
        </p:txBody>
      </p:sp>
      <p:sp>
        <p:nvSpPr>
          <p:cNvPr id="23" name="文本框 28">
            <a:extLst>
              <a:ext uri="{FF2B5EF4-FFF2-40B4-BE49-F238E27FC236}">
                <a16:creationId xmlns:a16="http://schemas.microsoft.com/office/drawing/2014/main" id="{E6DB1D5B-60F5-45B3-A22D-B836A3DC0432}"/>
              </a:ext>
            </a:extLst>
          </p:cNvPr>
          <p:cNvSpPr txBox="1"/>
          <p:nvPr/>
        </p:nvSpPr>
        <p:spPr>
          <a:xfrm>
            <a:off x="2477676" y="2759721"/>
            <a:ext cx="128824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G4(-27.9,109.3)</a:t>
            </a:r>
            <a:endParaRPr lang="zh-CN" altLang="en-US" sz="1200" dirty="0"/>
          </a:p>
        </p:txBody>
      </p:sp>
      <p:sp>
        <p:nvSpPr>
          <p:cNvPr id="21" name="文本框 28">
            <a:extLst>
              <a:ext uri="{FF2B5EF4-FFF2-40B4-BE49-F238E27FC236}">
                <a16:creationId xmlns:a16="http://schemas.microsoft.com/office/drawing/2014/main" id="{944B186B-FA1F-4087-8CE2-8E3CD1BA09AF}"/>
              </a:ext>
            </a:extLst>
          </p:cNvPr>
          <p:cNvSpPr txBox="1"/>
          <p:nvPr/>
        </p:nvSpPr>
        <p:spPr>
          <a:xfrm>
            <a:off x="2537336" y="1840648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G5(27.9,126.9)</a:t>
            </a:r>
            <a:endParaRPr lang="zh-CN" altLang="en-US" sz="1200" dirty="0"/>
          </a:p>
        </p:txBody>
      </p:sp>
      <p:sp>
        <p:nvSpPr>
          <p:cNvPr id="22" name="文本框 28">
            <a:extLst>
              <a:ext uri="{FF2B5EF4-FFF2-40B4-BE49-F238E27FC236}">
                <a16:creationId xmlns:a16="http://schemas.microsoft.com/office/drawing/2014/main" id="{44C03B7C-0C45-402D-A155-7450647B3D4B}"/>
              </a:ext>
            </a:extLst>
          </p:cNvPr>
          <p:cNvSpPr txBox="1"/>
          <p:nvPr/>
        </p:nvSpPr>
        <p:spPr>
          <a:xfrm>
            <a:off x="4279093" y="1955057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G6(100,128.4)</a:t>
            </a:r>
            <a:endParaRPr lang="zh-CN" altLang="en-US" sz="1200" dirty="0"/>
          </a:p>
        </p:txBody>
      </p:sp>
      <p:sp>
        <p:nvSpPr>
          <p:cNvPr id="28" name="文本框 28">
            <a:extLst>
              <a:ext uri="{FF2B5EF4-FFF2-40B4-BE49-F238E27FC236}">
                <a16:creationId xmlns:a16="http://schemas.microsoft.com/office/drawing/2014/main" id="{1A71BA5F-348F-4CFC-B6BA-A1AFFE7D7638}"/>
              </a:ext>
            </a:extLst>
          </p:cNvPr>
          <p:cNvSpPr txBox="1"/>
          <p:nvPr/>
        </p:nvSpPr>
        <p:spPr>
          <a:xfrm>
            <a:off x="2418016" y="4755472"/>
            <a:ext cx="128824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G8(27.9,-109.3)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3BB05C4-1D81-4B80-BCBB-4F9F19529073}"/>
              </a:ext>
            </a:extLst>
          </p:cNvPr>
          <p:cNvSpPr txBox="1"/>
          <p:nvPr/>
        </p:nvSpPr>
        <p:spPr>
          <a:xfrm>
            <a:off x="4283512" y="4755471"/>
            <a:ext cx="128824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G7(100,-107.8)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2025/11/2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33205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ED0267A-0413-42F0-8803-AAF4A45BD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73" y="1415265"/>
            <a:ext cx="5869708" cy="46981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79058B-0363-46DA-A1F4-6BC627E1F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081" y="1415266"/>
            <a:ext cx="5869708" cy="469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2025/11/2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FB735BF-F641-4729-87AB-3BB6D5C75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85" y="1411976"/>
            <a:ext cx="5999615" cy="48021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1123C4A-5E17-4D10-8045-85C04040A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440" y="1402549"/>
            <a:ext cx="5999615" cy="48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893</TotalTime>
  <Words>1182</Words>
  <Application>Microsoft Office PowerPoint</Application>
  <PresentationFormat>宽屏</PresentationFormat>
  <Paragraphs>266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2" baseType="lpstr">
      <vt:lpstr>Arial Unicode MS</vt:lpstr>
      <vt:lpstr>DFKai-SB</vt:lpstr>
      <vt:lpstr>Dotum</vt:lpstr>
      <vt:lpstr>Gulim</vt:lpstr>
      <vt:lpstr>MS PGothic</vt:lpstr>
      <vt:lpstr>PMingLiU</vt:lpstr>
      <vt:lpstr>方正姚体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YANG</cp:lastModifiedBy>
  <cp:revision>1030</cp:revision>
  <dcterms:created xsi:type="dcterms:W3CDTF">2009-10-12T02:20:24Z</dcterms:created>
  <dcterms:modified xsi:type="dcterms:W3CDTF">2025-11-02T12:19:07Z</dcterms:modified>
</cp:coreProperties>
</file>