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27" r:id="rId39"/>
    <p:sldId id="315" r:id="rId40"/>
    <p:sldId id="325" r:id="rId41"/>
    <p:sldId id="285" r:id="rId42"/>
    <p:sldId id="286" r:id="rId43"/>
    <p:sldId id="287" r:id="rId44"/>
    <p:sldId id="261" r:id="rId45"/>
    <p:sldId id="262" r:id="rId46"/>
    <p:sldId id="264" r:id="rId47"/>
    <p:sldId id="317" r:id="rId48"/>
    <p:sldId id="323" r:id="rId49"/>
    <p:sldId id="319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27"/>
            <p14:sldId id="315"/>
            <p14:sldId id="32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4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Revision 01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</a:t>
            </a:r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Y H</a:t>
            </a:r>
            <a:r>
              <a:rPr lang="en-US" altLang="zh-CN" sz="2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ousing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NB5 FL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Y Housing NB5 FR</a:t>
            </a: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 NB5 Y </a:t>
            </a:r>
            <a:r>
              <a:rPr lang="en-US" altLang="zh-CN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light cover FL_12792-759_20251023.stp</a:t>
            </a:r>
          </a:p>
          <a:p>
            <a:pPr algn="ctr" eaLnBrk="0" hangingPunct="0">
              <a:defRPr/>
            </a:pPr>
            <a:r>
              <a:rPr lang="en-US" altLang="zh-CN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</a:t>
            </a:r>
            <a:r>
              <a:rPr lang="de-DE" altLang="zh-CN" sz="2000" kern="0" dirty="0">
                <a:solidFill>
                  <a:schemeClr val="tx2"/>
                </a:solidFill>
              </a:rPr>
              <a:t> NB5 Y </a:t>
            </a:r>
            <a:r>
              <a:rPr lang="en-US" altLang="zh-CN" sz="2000" kern="0" dirty="0">
                <a:solidFill>
                  <a:schemeClr val="tx2"/>
                </a:solidFill>
              </a:rPr>
              <a:t>light cover RR_12792-758_20251023.stp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038878-B2AE-41D1-B7EE-65B17B5B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710" y="941505"/>
            <a:ext cx="3984317" cy="3027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CC9B1D-A454-497C-8C29-48E140BDE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787" y="1518952"/>
            <a:ext cx="6752425" cy="464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0C6A0C-75DB-4736-8291-1631817AC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928" y="1499250"/>
            <a:ext cx="6724144" cy="462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569660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0.7891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5EB136-D7C2-4839-A8F8-DA87E3F1E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497" y="973633"/>
            <a:ext cx="8291005" cy="517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3F0C62-A8FD-4104-9FC1-3735BAEE9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870" y="1583493"/>
            <a:ext cx="7188260" cy="448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0DEF77A-4B40-4B71-A97B-8CE9A54A4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501" y="1555213"/>
            <a:ext cx="7426997" cy="46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302F66-9396-4740-8C21-55F3E69A7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203" y="1198581"/>
            <a:ext cx="9237594" cy="480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23.69Mpa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2EFF71B-146D-471F-B4DE-74D302C17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135" y="1653822"/>
            <a:ext cx="8511729" cy="442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EA43214-2014-491C-A9CE-00E6825E6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15" y="1373371"/>
            <a:ext cx="8701481" cy="4523046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222.2℃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215.1℃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7.1℃</a:t>
            </a:r>
          </a:p>
        </p:txBody>
      </p:sp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31343A-BF7D-4E62-ADCB-D4D29475D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70" y="1280301"/>
            <a:ext cx="8732450" cy="4539144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AF3346B-CDBA-4C33-932E-A1347168F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222.2℃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215.1℃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7.1℃</a:t>
            </a:r>
          </a:p>
        </p:txBody>
      </p:sp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B7892D-C4FF-4C7B-9BBA-A123D6172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880" y="1258454"/>
            <a:ext cx="8832240" cy="459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4E8384-FC09-4790-B41D-E05BA7A12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56" y="1333639"/>
            <a:ext cx="9096287" cy="472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25CC92-5F5A-480A-A256-5307220F3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555" y="1195398"/>
            <a:ext cx="9212890" cy="47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F2308BB-3150-4638-924D-E6C014FB7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667" y="1068565"/>
            <a:ext cx="9614665" cy="499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651D24-9307-412B-AE37-AD2D49C6D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777" y="1122794"/>
            <a:ext cx="9256446" cy="481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28.88tonne.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2C7503F-5F4C-4753-A6A4-DA639AAC9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070" y="1204913"/>
            <a:ext cx="9331860" cy="485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B551DDF-C81B-4A2D-B09D-65ADF2F25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593" y="1007481"/>
            <a:ext cx="8822814" cy="458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8A20E80-E7A7-4206-AF36-B9C8C5675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313" y="1018146"/>
            <a:ext cx="8879373" cy="461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DB8233-47B1-4A7E-AF07-D1786EC19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82" y="1027452"/>
            <a:ext cx="9240242" cy="48030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69DC96-AFDD-4542-8CC5-BE988C48C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242" y="2283208"/>
            <a:ext cx="319087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5877" y="524106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9524186" y="2831124"/>
            <a:ext cx="1791514" cy="835268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8B1839-6AD3-4A5E-AE93-24995996E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222" y="981255"/>
            <a:ext cx="9175555" cy="5057392"/>
          </a:xfrm>
          <a:prstGeom prst="rect">
            <a:avLst/>
          </a:prstGeom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A21C91-52D9-4053-924D-8DA375AB7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251" y="1013943"/>
            <a:ext cx="9183498" cy="5061770"/>
          </a:xfrm>
          <a:prstGeom prst="rect">
            <a:avLst/>
          </a:prstGeom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C3EC029-6704-4D28-9580-7468A8D34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433" y="1030759"/>
            <a:ext cx="9279134" cy="5114483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9D7E422-AD96-4F8D-B027-71213358A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859" y="1026439"/>
            <a:ext cx="9260281" cy="5104092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0.71/0.66mm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673942-DCAF-489A-9432-497B98C21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80" y="1354571"/>
            <a:ext cx="5348473" cy="46748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B86771-D14A-4840-B903-510043BBE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002" y="1354571"/>
            <a:ext cx="5348473" cy="467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0.71/0.66mm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2A553F-4BC8-4EB3-943A-34B29CD85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18" y="1322326"/>
            <a:ext cx="5524107" cy="482840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DCE778-6812-45FA-AD71-13A51879B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893" y="1322326"/>
            <a:ext cx="5407967" cy="472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-0.31~0.36/ -0.33~0.26 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1C0776-71DB-4737-9154-B76F64EAE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82" y="1095016"/>
            <a:ext cx="5340553" cy="4667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AED8FC3-DD47-46AE-BD00-287B304A0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666" y="1095017"/>
            <a:ext cx="5340553" cy="466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-0.58~0.45/ -0.45~0.50mm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A20F21-D911-41D4-A186-6E457E4BB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02" y="1111473"/>
            <a:ext cx="5554887" cy="48553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CF94DF-D745-451C-98E9-BB6773B14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789" y="1111472"/>
            <a:ext cx="5554887" cy="485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-0.08~0.52mm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5D248B-436C-4BFE-988F-859F81599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36" y="1052742"/>
            <a:ext cx="5567265" cy="48661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651CC01-3856-4E9A-8573-0676A252F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952" y="1052742"/>
            <a:ext cx="5567265" cy="486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-0.10~0.44mm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76F81F-570D-47BF-B460-1340F981F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68" y="1049368"/>
            <a:ext cx="5571125" cy="48694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2BBA5D-97D1-4208-A7C6-18D74CC5D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034" y="968819"/>
            <a:ext cx="5649798" cy="493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926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3BF420E-448A-4866-AECC-FB6AA6AAD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940" y="1506747"/>
            <a:ext cx="5067300" cy="44291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7ED7BBD-AF2C-48CC-86A5-2613BC015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19" y="1506747"/>
            <a:ext cx="5067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0.7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213" y="2035735"/>
            <a:ext cx="4536504" cy="397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F67E83-EDB0-48C8-A182-02B2BB478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9742"/>
            <a:ext cx="5523857" cy="4828183"/>
          </a:xfrm>
          <a:prstGeom prst="rect">
            <a:avLst/>
          </a:prstGeom>
        </p:spPr>
      </p:pic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B2C8109-BE27-4BFC-A528-DFFA42951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20" y="1324425"/>
            <a:ext cx="5523857" cy="482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070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 smtClean="0">
                <a:solidFill>
                  <a:schemeClr val="accent2"/>
                </a:solidFill>
              </a:rPr>
              <a:t>2.The injection pressure is 23.69Mpa,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 smtClean="0">
                <a:solidFill>
                  <a:schemeClr val="accent2"/>
                </a:solidFill>
              </a:rPr>
              <a:t>3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0.71/0.66mm.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130039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0.7891Sec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23.69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28.88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-0.31~0.36mm 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-0.33~0.26 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-0.58~0.45mm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-0.45~0.50mm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-0.08~0.52mm 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-0.10~0.44mm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412394"/>
              </p:ext>
            </p:extLst>
          </p:nvPr>
        </p:nvGraphicFramePr>
        <p:xfrm>
          <a:off x="1633101" y="2002601"/>
          <a:ext cx="7545470" cy="1367472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FL</a:t>
                      </a:r>
                    </a:p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FR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46.33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2*2cavities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431960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0.7891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80+50% filling pressure 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174.64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76B5A12-B853-4202-98A0-C14F8693A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1020" y="2207848"/>
            <a:ext cx="2664295" cy="32205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E85E43-7FB5-42E8-A6FE-6E0DB6702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71" y="1252537"/>
            <a:ext cx="4857750" cy="4810125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80732" y="3121471"/>
            <a:ext cx="3074732" cy="2044371"/>
            <a:chOff x="6151242" y="2707384"/>
            <a:chExt cx="2564749" cy="204437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6254194" y="4485013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Ø1.5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V="1">
              <a:off x="7406601" y="2707384"/>
              <a:ext cx="1309390" cy="53612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151242" y="3270679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V="1">
              <a:off x="7274625" y="3748044"/>
              <a:ext cx="1441366" cy="7369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28">
            <a:extLst>
              <a:ext uri="{FF2B5EF4-FFF2-40B4-BE49-F238E27FC236}">
                <a16:creationId xmlns:a16="http://schemas.microsoft.com/office/drawing/2014/main" id="{7592C494-97F0-4F0A-B216-E74404A98D4C}"/>
              </a:ext>
            </a:extLst>
          </p:cNvPr>
          <p:cNvSpPr txBox="1"/>
          <p:nvPr/>
        </p:nvSpPr>
        <p:spPr>
          <a:xfrm>
            <a:off x="942680" y="4392115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G1(-52,-47.5)</a:t>
            </a:r>
            <a:endParaRPr lang="zh-CN" altLang="en-US" sz="1200" dirty="0"/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id="{85AB3CFD-CF28-4FF4-B0DC-0831D01654D0}"/>
              </a:ext>
            </a:extLst>
          </p:cNvPr>
          <p:cNvSpPr txBox="1"/>
          <p:nvPr/>
        </p:nvSpPr>
        <p:spPr>
          <a:xfrm>
            <a:off x="1096472" y="2785099"/>
            <a:ext cx="883157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G2(-59,52)</a:t>
            </a:r>
            <a:endParaRPr lang="zh-CN" altLang="en-US" sz="1200" dirty="0"/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07C871A1-E80A-4D12-979B-4EAAFB46AC70}"/>
              </a:ext>
            </a:extLst>
          </p:cNvPr>
          <p:cNvSpPr txBox="1"/>
          <p:nvPr/>
        </p:nvSpPr>
        <p:spPr>
          <a:xfrm>
            <a:off x="4168218" y="2646599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G3(52,47.5)</a:t>
            </a:r>
            <a:endParaRPr lang="zh-CN" altLang="en-US" sz="1200" dirty="0"/>
          </a:p>
        </p:txBody>
      </p:sp>
      <p:sp>
        <p:nvSpPr>
          <p:cNvPr id="23" name="文本框 28">
            <a:extLst>
              <a:ext uri="{FF2B5EF4-FFF2-40B4-BE49-F238E27FC236}">
                <a16:creationId xmlns:a16="http://schemas.microsoft.com/office/drawing/2014/main" id="{E6DB1D5B-60F5-45B3-A22D-B836A3DC0432}"/>
              </a:ext>
            </a:extLst>
          </p:cNvPr>
          <p:cNvSpPr txBox="1"/>
          <p:nvPr/>
        </p:nvSpPr>
        <p:spPr>
          <a:xfrm>
            <a:off x="4311101" y="4253615"/>
            <a:ext cx="883157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G4(59,-52)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33205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8E01DF-3F0C-4907-8DB8-0374B2E07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47" y="1431093"/>
            <a:ext cx="5432278" cy="472371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74E3429-871C-4BA4-B5C0-0C552017C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876" y="1434118"/>
            <a:ext cx="5432278" cy="472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7EB283-ACE6-486A-BD14-50D32E616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36" y="1451557"/>
            <a:ext cx="5350303" cy="46524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5D76BD-5D7B-4146-87A9-42DB0F586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3962" y="1451557"/>
            <a:ext cx="5350303" cy="465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834</TotalTime>
  <Words>1219</Words>
  <Application>Microsoft Office PowerPoint</Application>
  <PresentationFormat>宽屏</PresentationFormat>
  <Paragraphs>273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Arial Unicode MS</vt:lpstr>
      <vt:lpstr>DFKai-SB</vt:lpstr>
      <vt:lpstr>Dotum</vt:lpstr>
      <vt:lpstr>Gulim</vt:lpstr>
      <vt:lpstr>MS PGothic</vt:lpstr>
      <vt:lpstr>PMingLiU</vt:lpstr>
      <vt:lpstr>方正姚体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YANG</cp:lastModifiedBy>
  <cp:revision>1022</cp:revision>
  <dcterms:created xsi:type="dcterms:W3CDTF">2009-10-12T02:20:24Z</dcterms:created>
  <dcterms:modified xsi:type="dcterms:W3CDTF">2025-11-02T12:19:16Z</dcterms:modified>
</cp:coreProperties>
</file>