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375" r:id="rId2"/>
    <p:sldId id="381" r:id="rId3"/>
    <p:sldId id="382" r:id="rId4"/>
    <p:sldId id="383" r:id="rId5"/>
    <p:sldId id="385" r:id="rId6"/>
    <p:sldId id="386" r:id="rId7"/>
    <p:sldId id="387" r:id="rId8"/>
    <p:sldId id="388" r:id="rId9"/>
    <p:sldId id="389" r:id="rId10"/>
  </p:sldIdLst>
  <p:sldSz cx="12192000" cy="6858000"/>
  <p:notesSz cx="6858000" cy="9144000"/>
  <p:custDataLst>
    <p:tags r:id="rId1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379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202"/>
    <a:srgbClr val="D46A2A"/>
    <a:srgbClr val="F305FB"/>
    <a:srgbClr val="66FFFF"/>
    <a:srgbClr val="B2B2B2"/>
    <a:srgbClr val="5F5F5F"/>
    <a:srgbClr val="000099"/>
    <a:srgbClr val="292929"/>
    <a:srgbClr val="4D4D4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20" d="100"/>
          <a:sy n="120" d="100"/>
        </p:scale>
        <p:origin x="510" y="96"/>
      </p:cViewPr>
      <p:guideLst>
        <p:guide orient="horz" pos="1933"/>
        <p:guide pos="379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927F3-C77C-A021-0856-191BD2A9B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5019458-F09B-3759-BF60-0AC7FFB19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B944EE4-7657-56CE-A143-22C0EF72607E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454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6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4.png"/><Relationship Id="rId5" Type="http://schemas.openxmlformats.org/officeDocument/2006/relationships/tags" Target="../tags/tag8.xml"/><Relationship Id="rId10" Type="http://schemas.openxmlformats.org/officeDocument/2006/relationships/image" Target="../media/image23.png"/><Relationship Id="rId4" Type="http://schemas.openxmlformats.org/officeDocument/2006/relationships/tags" Target="../tags/tag7.xml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tags" Target="../tags/tag11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8.png"/><Relationship Id="rId5" Type="http://schemas.openxmlformats.org/officeDocument/2006/relationships/tags" Target="../tags/tag13.xml"/><Relationship Id="rId10" Type="http://schemas.openxmlformats.org/officeDocument/2006/relationships/image" Target="../media/image27.png"/><Relationship Id="rId4" Type="http://schemas.openxmlformats.org/officeDocument/2006/relationships/tags" Target="../tags/tag12.xml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0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29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559496" y="5356572"/>
            <a:ext cx="376370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</a:p>
          <a:p>
            <a:r>
              <a:rPr lang="en-US" altLang="zh-CN" sz="1200" dirty="0"/>
              <a:t>&lt;Preh NB5 Front Y cover 12792-758 V3 20251120&gt;</a:t>
            </a:r>
            <a:endParaRPr lang="zh-CN" altLang="en-US" sz="12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" y="980440"/>
            <a:ext cx="2323465" cy="20472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695" y="1124585"/>
            <a:ext cx="1735455" cy="19024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60" y="3068955"/>
            <a:ext cx="2061845" cy="20294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5595" y="3284855"/>
            <a:ext cx="2148840" cy="20510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52305" y="4149090"/>
            <a:ext cx="2414270" cy="1517015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3359785" y="4509135"/>
            <a:ext cx="415925" cy="27686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295775" y="4580890"/>
            <a:ext cx="415925" cy="27686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768840" y="4653280"/>
            <a:ext cx="415925" cy="27686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11569065" y="4930140"/>
            <a:ext cx="415925" cy="27686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24245" y="1052830"/>
            <a:ext cx="1805940" cy="19062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2125" y="1052830"/>
            <a:ext cx="2074545" cy="168783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40145" y="3198495"/>
            <a:ext cx="2693670" cy="22358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" y="1052830"/>
            <a:ext cx="3265805" cy="19024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631315" y="4364990"/>
            <a:ext cx="338709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此位置钢位太少，红色面能否减胶</a:t>
            </a:r>
            <a:r>
              <a:rPr lang="en-US" altLang="zh-CN" sz="1200" dirty="0"/>
              <a:t>1mm</a:t>
            </a:r>
          </a:p>
          <a:p>
            <a:pPr algn="l"/>
            <a:r>
              <a:rPr lang="en-US" altLang="zh-CN" sz="1200" dirty="0"/>
              <a:t>Sharp steel, add 1mm raw material on indicated face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1271905" y="2276475"/>
            <a:ext cx="2052955" cy="208851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7265" y="980440"/>
            <a:ext cx="5706110" cy="2740660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7752080" y="2091690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8685" y="908685"/>
            <a:ext cx="2430145" cy="1746885"/>
          </a:xfrm>
          <a:prstGeom prst="rect">
            <a:avLst/>
          </a:prstGeom>
        </p:spPr>
      </p:pic>
      <p:cxnSp>
        <p:nvCxnSpPr>
          <p:cNvPr id="13" name="直接箭头连接符 12"/>
          <p:cNvCxnSpPr>
            <a:stCxn id="4" idx="0"/>
          </p:cNvCxnSpPr>
          <p:nvPr/>
        </p:nvCxnSpPr>
        <p:spPr>
          <a:xfrm flipV="1">
            <a:off x="3324860" y="1710055"/>
            <a:ext cx="1289050" cy="265493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3135" y="3860800"/>
            <a:ext cx="3109595" cy="195135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CA4B421-564B-E07F-861D-D6BC54DDC44F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E7B14A27-4ECF-8668-4B3A-21061D0E999E}"/>
              </a:ext>
            </a:extLst>
          </p:cNvPr>
          <p:cNvCxnSpPr>
            <a:cxnSpLocks/>
          </p:cNvCxnSpPr>
          <p:nvPr/>
        </p:nvCxnSpPr>
        <p:spPr>
          <a:xfrm>
            <a:off x="3385185" y="4293096"/>
            <a:ext cx="5481957" cy="533559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47B4C7C5-AF10-5EF8-7309-A21D9E871C41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75" y="980440"/>
            <a:ext cx="3820795" cy="284416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1415415" y="4220845"/>
            <a:ext cx="338709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此位置钢位太少，红色面能否减胶</a:t>
            </a:r>
            <a:r>
              <a:rPr lang="en-US" altLang="zh-CN" sz="1200" dirty="0"/>
              <a:t>1mm</a:t>
            </a:r>
          </a:p>
          <a:p>
            <a:r>
              <a:rPr lang="en-US" altLang="zh-CN" sz="1200" dirty="0"/>
              <a:t>Sharp steel, add 1mm raw material on indicated face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290" y="1917065"/>
            <a:ext cx="5367655" cy="2206625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 flipV="1">
            <a:off x="2567940" y="3500755"/>
            <a:ext cx="504190" cy="72009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椭圆 9"/>
          <p:cNvSpPr/>
          <p:nvPr/>
        </p:nvSpPr>
        <p:spPr>
          <a:xfrm>
            <a:off x="7680325" y="3068955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CB7E383-7E9D-9A1B-29FF-8AAF9E83770D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2CD1967-1911-E5FE-8242-0F22A5E42F14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25" y="1124585"/>
            <a:ext cx="5401945" cy="319532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15415" y="4725035"/>
            <a:ext cx="338709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此位置分型有尖钢，建议减胶</a:t>
            </a:r>
            <a:endParaRPr lang="en-US" altLang="zh-CN" sz="1200" dirty="0"/>
          </a:p>
          <a:p>
            <a:pPr algn="l"/>
            <a:r>
              <a:rPr lang="en-US" altLang="zh-CN" sz="1200" dirty="0"/>
              <a:t>Sharp steel, cut material as show, pls check details in modified part 3D</a:t>
            </a:r>
          </a:p>
        </p:txBody>
      </p:sp>
      <p:cxnSp>
        <p:nvCxnSpPr>
          <p:cNvPr id="9" name="直接箭头连接符 8"/>
          <p:cNvCxnSpPr>
            <a:stCxn id="5" idx="0"/>
          </p:cNvCxnSpPr>
          <p:nvPr/>
        </p:nvCxnSpPr>
        <p:spPr>
          <a:xfrm flipH="1" flipV="1">
            <a:off x="1703705" y="2493010"/>
            <a:ext cx="1405255" cy="223202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966470"/>
            <a:ext cx="5022850" cy="2428240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8256270" y="1988820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090" y="3357245"/>
            <a:ext cx="3948430" cy="242252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44973EC4-4DEF-5C27-023F-CC475DC4A2FD}"/>
              </a:ext>
            </a:extLst>
          </p:cNvPr>
          <p:cNvSpPr txBox="1"/>
          <p:nvPr/>
        </p:nvSpPr>
        <p:spPr>
          <a:xfrm>
            <a:off x="2278616" y="5502582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01C3616-0893-64A3-6A13-EA0E06A0D097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40485"/>
            <a:ext cx="5763895" cy="3228975"/>
          </a:xfrm>
          <a:prstGeom prst="rect">
            <a:avLst/>
          </a:prstGeom>
        </p:spPr>
      </p:pic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>
            <p:custDataLst>
              <p:tags r:id="rId2"/>
            </p:custDataLst>
          </p:nvPr>
        </p:nvSpPr>
        <p:spPr>
          <a:xfrm>
            <a:off x="2783840" y="2997200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190" y="1484630"/>
            <a:ext cx="4612005" cy="31311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527BB5B6-8161-B044-910A-CB60CFCA337E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36EF4D2-1526-9DE3-4433-5A6DDE817A52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528435" y="980440"/>
            <a:ext cx="3987800" cy="3302635"/>
          </a:xfrm>
          <a:prstGeom prst="rect">
            <a:avLst/>
          </a:prstGeom>
        </p:spPr>
      </p:pic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7536180" y="1052830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>
            <p:custDataLst>
              <p:tags r:id="rId4"/>
            </p:custDataLst>
          </p:nvPr>
        </p:nvSpPr>
        <p:spPr>
          <a:xfrm>
            <a:off x="8141970" y="3068955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888480" y="4220845"/>
            <a:ext cx="3587115" cy="189039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25" y="1052830"/>
            <a:ext cx="2684145" cy="18745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54960" y="1268730"/>
            <a:ext cx="3086735" cy="1747520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1847850" y="1700530"/>
            <a:ext cx="1367790" cy="230441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1" name="直接箭头连接符 10"/>
          <p:cNvCxnSpPr/>
          <p:nvPr/>
        </p:nvCxnSpPr>
        <p:spPr>
          <a:xfrm flipV="1">
            <a:off x="3215640" y="1978660"/>
            <a:ext cx="432435" cy="202628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4" name="文本框 13"/>
          <p:cNvSpPr txBox="1"/>
          <p:nvPr/>
        </p:nvSpPr>
        <p:spPr>
          <a:xfrm>
            <a:off x="2712085" y="4004945"/>
            <a:ext cx="2159779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此位置做成</a:t>
            </a:r>
            <a:r>
              <a:rPr lang="en-US" altLang="zh-CN" sz="1200" dirty="0"/>
              <a:t>C</a:t>
            </a:r>
            <a:r>
              <a:rPr lang="zh-CN" altLang="en-US" sz="1200" dirty="0"/>
              <a:t>角</a:t>
            </a:r>
            <a:endParaRPr lang="en-US" altLang="zh-CN" sz="1200" dirty="0"/>
          </a:p>
          <a:p>
            <a:pPr algn="l"/>
            <a:r>
              <a:rPr lang="en-US" altLang="zh-CN" sz="1200" dirty="0"/>
              <a:t>Make it as C chamfer</a:t>
            </a:r>
            <a:endParaRPr lang="zh-CN" altLang="en-US" sz="1200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2D044B3-18EA-971F-06F7-ADBF442A4502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91842A9-A5FF-1E25-4993-447B38C1C702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0145" y="1022985"/>
            <a:ext cx="5594985" cy="2837815"/>
          </a:xfrm>
          <a:prstGeom prst="rect">
            <a:avLst/>
          </a:prstGeom>
        </p:spPr>
      </p:pic>
      <p:cxnSp>
        <p:nvCxnSpPr>
          <p:cNvPr id="6" name="直接连接符 5"/>
          <p:cNvCxnSpPr/>
          <p:nvPr>
            <p:custDataLst>
              <p:tags r:id="rId1"/>
            </p:custDataLst>
          </p:nvPr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>
            <p:custDataLst>
              <p:tags r:id="rId2"/>
            </p:custDataLst>
          </p:nvPr>
        </p:nvSpPr>
        <p:spPr>
          <a:xfrm>
            <a:off x="6528435" y="1670685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>
            <p:custDataLst>
              <p:tags r:id="rId3"/>
            </p:custDataLst>
          </p:nvPr>
        </p:nvSpPr>
        <p:spPr>
          <a:xfrm>
            <a:off x="7947025" y="2103120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79285" y="3995420"/>
            <a:ext cx="4117340" cy="213169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3525" y="980440"/>
            <a:ext cx="2488565" cy="308927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72130" y="1484630"/>
            <a:ext cx="2803525" cy="1833880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18" name="椭圆 17"/>
          <p:cNvSpPr/>
          <p:nvPr>
            <p:custDataLst>
              <p:tags r:id="rId4"/>
            </p:custDataLst>
          </p:nvPr>
        </p:nvSpPr>
        <p:spPr>
          <a:xfrm>
            <a:off x="623570" y="1022985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 flipH="1" flipV="1">
            <a:off x="1991995" y="1772920"/>
            <a:ext cx="1080135" cy="62865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20" name="文本框 19"/>
          <p:cNvSpPr txBox="1"/>
          <p:nvPr>
            <p:custDataLst>
              <p:tags r:id="rId5"/>
            </p:custDataLst>
          </p:nvPr>
        </p:nvSpPr>
        <p:spPr>
          <a:xfrm>
            <a:off x="2752090" y="5085080"/>
            <a:ext cx="1454785" cy="27559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此处倒扣 </a:t>
            </a:r>
            <a:r>
              <a:rPr lang="en-US" altLang="zh-CN" sz="1200" dirty="0"/>
              <a:t>undercut</a:t>
            </a:r>
            <a:endParaRPr lang="zh-CN" altLang="en-US" sz="1200" dirty="0"/>
          </a:p>
        </p:txBody>
      </p:sp>
      <p:cxnSp>
        <p:nvCxnSpPr>
          <p:cNvPr id="21" name="直接箭头连接符 20"/>
          <p:cNvCxnSpPr>
            <a:stCxn id="20" idx="0"/>
          </p:cNvCxnSpPr>
          <p:nvPr/>
        </p:nvCxnSpPr>
        <p:spPr>
          <a:xfrm flipH="1" flipV="1">
            <a:off x="911860" y="1628775"/>
            <a:ext cx="2567940" cy="345630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AA788042-1190-DA09-706B-80F600156800}"/>
              </a:ext>
            </a:extLst>
          </p:cNvPr>
          <p:cNvSpPr txBox="1"/>
          <p:nvPr/>
        </p:nvSpPr>
        <p:spPr>
          <a:xfrm>
            <a:off x="2227181" y="5502582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D05D7FA-3739-37FA-E7E4-087DB28269D4}"/>
              </a:ext>
            </a:extLst>
          </p:cNvPr>
          <p:cNvSpPr txBox="1"/>
          <p:nvPr/>
        </p:nvSpPr>
        <p:spPr>
          <a:xfrm>
            <a:off x="7392144" y="6127115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9515" y="1484630"/>
            <a:ext cx="4232910" cy="26377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4290" y="1124585"/>
            <a:ext cx="4188460" cy="267589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H="1" flipV="1">
            <a:off x="3288030" y="3213100"/>
            <a:ext cx="2663825" cy="180022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0" name="直接箭头连接符 9"/>
          <p:cNvCxnSpPr/>
          <p:nvPr/>
        </p:nvCxnSpPr>
        <p:spPr>
          <a:xfrm flipV="1">
            <a:off x="5951855" y="3357245"/>
            <a:ext cx="1872615" cy="165608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1" name="文本框 10"/>
          <p:cNvSpPr txBox="1"/>
          <p:nvPr>
            <p:custDataLst>
              <p:tags r:id="rId1"/>
            </p:custDataLst>
          </p:nvPr>
        </p:nvSpPr>
        <p:spPr>
          <a:xfrm>
            <a:off x="5160010" y="5013325"/>
            <a:ext cx="5040446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此处特征有装配，是否需要取消</a:t>
            </a:r>
            <a:endParaRPr lang="en-US" altLang="zh-CN" sz="1200" dirty="0"/>
          </a:p>
          <a:p>
            <a:r>
              <a:rPr lang="en-US" altLang="zh-CN" sz="1200" dirty="0"/>
              <a:t>You have cancel this feature in last part 3D</a:t>
            </a:r>
          </a:p>
          <a:p>
            <a:r>
              <a:rPr lang="en-US" altLang="zh-CN" sz="1200" dirty="0"/>
              <a:t>&lt;Preh NB5 Front Y cover 12792-758 V3 20251120&gt;</a:t>
            </a:r>
          </a:p>
          <a:p>
            <a:r>
              <a:rPr lang="en-US" altLang="zh-CN" sz="1200" dirty="0"/>
              <a:t>Pls confirm if this change would not cause assemble issue in your side </a:t>
            </a:r>
          </a:p>
        </p:txBody>
      </p:sp>
      <p:sp>
        <p:nvSpPr>
          <p:cNvPr id="13" name="椭圆 12"/>
          <p:cNvSpPr/>
          <p:nvPr>
            <p:custDataLst>
              <p:tags r:id="rId2"/>
            </p:custDataLst>
          </p:nvPr>
        </p:nvSpPr>
        <p:spPr>
          <a:xfrm>
            <a:off x="2279650" y="2348865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>
            <p:custDataLst>
              <p:tags r:id="rId3"/>
            </p:custDataLst>
          </p:nvPr>
        </p:nvSpPr>
        <p:spPr>
          <a:xfrm>
            <a:off x="7608570" y="2493010"/>
            <a:ext cx="1296670" cy="863600"/>
          </a:xfrm>
          <a:prstGeom prst="ellipse">
            <a:avLst/>
          </a:prstGeom>
          <a:noFill/>
          <a:ln w="28575" cap="flat" cmpd="sng" algn="ctr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8A6EC-DB08-8D74-B44B-344FB9144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5835C85-C7BE-C953-3F99-1222D791662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143672" y="2708920"/>
            <a:ext cx="388843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两个产品同改</a:t>
            </a:r>
            <a:endParaRPr lang="en-US" altLang="zh-CN" sz="1200" dirty="0"/>
          </a:p>
          <a:p>
            <a:r>
              <a:rPr lang="en-US" altLang="zh-CN" dirty="0"/>
              <a:t>valid for mirror copied version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525531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zEwZGE0NTViMDY2YmVhODgzNzhhM2RhNDZlNWYyMm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15.1,&quot;top&quot;:82.9,&quot;width&quot;:936.9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15.1,&quot;top&quot;:82.9,&quot;width&quot;:936.9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6.95,&quot;left&quot;:9.45,&quot;top&quot;:77.2,&quot;width&quot;:942.55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6.95,&quot;left&quot;:9.45,&quot;top&quot;:77.2,&quot;width&quot;:942.55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6.95,&quot;left&quot;:9.45,&quot;top&quot;:77.2,&quot;width&quot;:942.55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6.95,&quot;left&quot;:9.45,&quot;top&quot;:77.2,&quot;width&quot;:942.55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446.95,&quot;left&quot;:9.45,&quot;top&quot;:77.2,&quot;width&quot;:942.55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solidFill>
          <a:srgbClr val="FFC000"/>
        </a:solidFill>
      </a:spPr>
      <a:bodyPr wrap="none" rtlCol="0">
        <a:spAutoFit/>
      </a:bodyPr>
      <a:lstStyle>
        <a:defPPr algn="l">
          <a:defRPr lang="zh-CN" altLang="en-US"/>
        </a:defPPr>
      </a:lstStyle>
    </a:tx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27</TotalTime>
  <Words>264</Words>
  <Application>Microsoft Office PowerPoint</Application>
  <PresentationFormat>宽屏</PresentationFormat>
  <Paragraphs>44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Arial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1074</cp:revision>
  <dcterms:created xsi:type="dcterms:W3CDTF">2009-10-12T02:20:00Z</dcterms:created>
  <dcterms:modified xsi:type="dcterms:W3CDTF">2025-11-28T07:38:30Z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A239CAD3E7254C23A1387D42C33F5896_13</vt:lpwstr>
  </property>
</Properties>
</file>