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75" r:id="rId2"/>
    <p:sldId id="376" r:id="rId3"/>
    <p:sldId id="377" r:id="rId4"/>
    <p:sldId id="379" r:id="rId5"/>
    <p:sldId id="380" r:id="rId6"/>
    <p:sldId id="381" r:id="rId7"/>
    <p:sldId id="389" r:id="rId8"/>
  </p:sldIdLst>
  <p:sldSz cx="12192000" cy="6858000"/>
  <p:notesSz cx="6858000" cy="9144000"/>
  <p:custDataLst>
    <p:tags r:id="rId1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6" userDrawn="1">
          <p15:clr>
            <a:srgbClr val="A4A3A4"/>
          </p15:clr>
        </p15:guide>
        <p15:guide id="2" pos="383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202"/>
    <a:srgbClr val="D46A2A"/>
    <a:srgbClr val="F305FB"/>
    <a:srgbClr val="66FFFF"/>
    <a:srgbClr val="B2B2B2"/>
    <a:srgbClr val="5F5F5F"/>
    <a:srgbClr val="000099"/>
    <a:srgbClr val="292929"/>
    <a:srgbClr val="4D4D4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/>
  </p:normalViewPr>
  <p:slideViewPr>
    <p:cSldViewPr showGuides="1">
      <p:cViewPr varScale="1">
        <p:scale>
          <a:sx n="120" d="100"/>
          <a:sy n="120" d="100"/>
        </p:scale>
        <p:origin x="510" y="96"/>
      </p:cViewPr>
      <p:guideLst>
        <p:guide orient="horz" pos="1956"/>
        <p:guide pos="383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927F3-C77C-A021-0856-191BD2A9B8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45019458-F09B-3759-BF60-0AC7FFB191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B944EE4-7657-56CE-A143-22C0EF72607E}"/>
              </a:ext>
            </a:extLst>
          </p:cNvPr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454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‹#›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‹#›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t>2025/11/28</a:t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dirty="0" smtClean="0"/>
              <a:t>‹#›</a:t>
            </a:fld>
            <a:r>
              <a:rPr lang="en-US" altLang="zh-CN" dirty="0"/>
              <a:t>/15</a:t>
            </a: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Kneißl Georg</a:t>
            </a: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1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tags" Target="../tags/tag4.xml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19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905" y="1061085"/>
            <a:ext cx="3298190" cy="344678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5941695" y="1257300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2783840" y="2997200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2715" y="1268730"/>
            <a:ext cx="4341495" cy="381127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57F9C7EB-CA95-8B36-AFAC-787AE8460AB9}"/>
              </a:ext>
            </a:extLst>
          </p:cNvPr>
          <p:cNvSpPr txBox="1"/>
          <p:nvPr/>
        </p:nvSpPr>
        <p:spPr>
          <a:xfrm>
            <a:off x="7974965" y="5896101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1BE7ED81-CA84-BE2C-3B87-44B1B5631189}"/>
              </a:ext>
            </a:extLst>
          </p:cNvPr>
          <p:cNvSpPr txBox="1"/>
          <p:nvPr/>
        </p:nvSpPr>
        <p:spPr>
          <a:xfrm>
            <a:off x="1559496" y="5356572"/>
            <a:ext cx="3763709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</a:p>
          <a:p>
            <a:r>
              <a:rPr lang="en-US" altLang="zh-CN" sz="1200" dirty="0"/>
              <a:t>&lt;Preh NB5 Rear Y cover 12792-760 V3 20251120&gt;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4610" y="3157220"/>
            <a:ext cx="1855470" cy="224917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5220" y="949960"/>
            <a:ext cx="3340735" cy="186055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145" y="942975"/>
            <a:ext cx="2388870" cy="219837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5941695" y="1257300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5110" y="3933190"/>
            <a:ext cx="2796540" cy="109093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25" y="949960"/>
            <a:ext cx="2198370" cy="20154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67940" y="1268730"/>
            <a:ext cx="2708275" cy="14166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1770" y="2965450"/>
            <a:ext cx="1560195" cy="25336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39695" y="3501390"/>
            <a:ext cx="2651760" cy="1505585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263525" y="1124585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35280" y="2205355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17195" y="3141345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51815" y="4581525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495550" y="1485265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008120" y="1845310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783840" y="4005580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079875" y="4018280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765925" y="1052830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456045" y="2348865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816090" y="3285490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658610" y="4509135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8860790" y="1341120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0848975" y="1772920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885555" y="4221480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10560685" y="4149090"/>
            <a:ext cx="1109345" cy="563245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384290" y="6021705"/>
            <a:ext cx="383667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此位置建议一半出在前模一半出在后模</a:t>
            </a:r>
            <a:endParaRPr lang="en-US" altLang="zh-CN" sz="1200" dirty="0"/>
          </a:p>
          <a:p>
            <a:pPr algn="l"/>
            <a:r>
              <a:rPr lang="en-US" altLang="zh-CN" sz="1200" dirty="0"/>
              <a:t>Make a small step on the middle PL pls</a:t>
            </a:r>
            <a:r>
              <a:rPr lang="zh-CN" altLang="en-US" sz="1200" dirty="0"/>
              <a:t> </a:t>
            </a:r>
            <a:r>
              <a:rPr lang="en-US" altLang="zh-CN" sz="1200"/>
              <a:t>confirm</a:t>
            </a:r>
            <a:endParaRPr lang="en-US" altLang="zh-CN" sz="12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CA65BA3-20D9-D3EE-5733-1E1559B22690}"/>
              </a:ext>
            </a:extLst>
          </p:cNvPr>
          <p:cNvSpPr txBox="1"/>
          <p:nvPr/>
        </p:nvSpPr>
        <p:spPr>
          <a:xfrm>
            <a:off x="2337116" y="5335905"/>
            <a:ext cx="224671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  <a:endParaRPr lang="zh-CN" altLang="en-US" sz="12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9DD2E62-D0FF-00F0-87AE-C51FDFE900FE}"/>
              </a:ext>
            </a:extLst>
          </p:cNvPr>
          <p:cNvSpPr txBox="1"/>
          <p:nvPr/>
        </p:nvSpPr>
        <p:spPr>
          <a:xfrm>
            <a:off x="8260080" y="5299124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370" y="3175635"/>
            <a:ext cx="4194810" cy="241046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615" y="980440"/>
            <a:ext cx="4349115" cy="2120265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2505710" y="2276475"/>
            <a:ext cx="660400" cy="38163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495550" y="4293235"/>
            <a:ext cx="660400" cy="38163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7715" y="5661025"/>
            <a:ext cx="4663440" cy="33718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/>
              <a:t>红色位置特征是否要取消，取消会有装配敢涉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8435" y="1052830"/>
            <a:ext cx="4743450" cy="232981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456045" y="3717290"/>
            <a:ext cx="4663440" cy="132343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dirty="0"/>
              <a:t>此装配图是合并状态，无法看清内部结构是否有干涉，请重新提供产品装配图</a:t>
            </a:r>
            <a:endParaRPr lang="en-US" altLang="zh-CN" dirty="0"/>
          </a:p>
          <a:p>
            <a:r>
              <a:rPr lang="en-US" altLang="zh-CN" dirty="0"/>
              <a:t>You have deleted this feature in last part 3D</a:t>
            </a:r>
          </a:p>
          <a:p>
            <a:r>
              <a:rPr lang="en-US" altLang="zh-CN" dirty="0"/>
              <a:t>Pls confirm if this change would not cause assemble issue in your side 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2EAC852-4AB7-C47A-A33D-54330FFD8717}"/>
              </a:ext>
            </a:extLst>
          </p:cNvPr>
          <p:cNvSpPr txBox="1"/>
          <p:nvPr/>
        </p:nvSpPr>
        <p:spPr>
          <a:xfrm>
            <a:off x="5879976" y="5829617"/>
            <a:ext cx="224671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63195" y="4408805"/>
            <a:ext cx="2524125" cy="15303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140" y="972185"/>
            <a:ext cx="2247900" cy="15081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5640" y="958850"/>
            <a:ext cx="2331085" cy="183261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6012180" y="1047115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H="1" flipV="1">
            <a:off x="1055370" y="2205355"/>
            <a:ext cx="1512570" cy="107950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5" name="文本框 4"/>
          <p:cNvSpPr txBox="1"/>
          <p:nvPr/>
        </p:nvSpPr>
        <p:spPr>
          <a:xfrm>
            <a:off x="1562734" y="3284855"/>
            <a:ext cx="3093103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此处钢位太少，建议减胶</a:t>
            </a:r>
            <a:r>
              <a:rPr lang="en-US" altLang="zh-CN" sz="1200" dirty="0"/>
              <a:t>0.5</a:t>
            </a:r>
          </a:p>
          <a:p>
            <a:pPr algn="l"/>
            <a:r>
              <a:rPr lang="en-US" altLang="zh-CN" sz="1200" dirty="0"/>
              <a:t>Sharp steel, add 0.5mm raw material</a:t>
            </a: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2567940" y="2277110"/>
            <a:ext cx="1871980" cy="100774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1" name="直接箭头连接符 20"/>
          <p:cNvCxnSpPr>
            <a:cxnSpLocks/>
          </p:cNvCxnSpPr>
          <p:nvPr/>
        </p:nvCxnSpPr>
        <p:spPr>
          <a:xfrm flipH="1">
            <a:off x="1199515" y="3746520"/>
            <a:ext cx="1788161" cy="141095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64650" y="1125220"/>
            <a:ext cx="2602230" cy="214122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92260" y="3449955"/>
            <a:ext cx="2221865" cy="18643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77635" y="958850"/>
            <a:ext cx="2611755" cy="21380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3215640" y="4297680"/>
            <a:ext cx="1929765" cy="1426845"/>
          </a:xfrm>
          <a:prstGeom prst="rect">
            <a:avLst/>
          </a:prstGeom>
        </p:spPr>
      </p:pic>
      <p:cxnSp>
        <p:nvCxnSpPr>
          <p:cNvPr id="26" name="直接箭头连接符 25"/>
          <p:cNvCxnSpPr>
            <a:cxnSpLocks/>
            <a:stCxn id="5" idx="2"/>
          </p:cNvCxnSpPr>
          <p:nvPr/>
        </p:nvCxnSpPr>
        <p:spPr>
          <a:xfrm>
            <a:off x="3109286" y="3746520"/>
            <a:ext cx="682934" cy="1567795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27" name="图片 2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6240145" y="3861435"/>
            <a:ext cx="2566035" cy="155765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74200090-8DA3-7B8A-427A-2F74123D943F}"/>
              </a:ext>
            </a:extLst>
          </p:cNvPr>
          <p:cNvSpPr txBox="1"/>
          <p:nvPr/>
        </p:nvSpPr>
        <p:spPr>
          <a:xfrm>
            <a:off x="2092284" y="5774997"/>
            <a:ext cx="224671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  <a:endParaRPr lang="zh-CN" altLang="en-US" sz="12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5DE0995-7350-54A9-0CB2-A2F1A7E60A42}"/>
              </a:ext>
            </a:extLst>
          </p:cNvPr>
          <p:cNvSpPr txBox="1"/>
          <p:nvPr/>
        </p:nvSpPr>
        <p:spPr>
          <a:xfrm>
            <a:off x="7783512" y="5939155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6012180" y="1047115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847849" y="3861435"/>
            <a:ext cx="2888615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建议此处出后模，取消</a:t>
            </a:r>
            <a:r>
              <a:rPr lang="en-US" altLang="zh-CN" sz="1200" dirty="0"/>
              <a:t>R</a:t>
            </a:r>
            <a:r>
              <a:rPr lang="zh-CN" altLang="en-US" sz="1200" dirty="0"/>
              <a:t>角</a:t>
            </a:r>
            <a:endParaRPr lang="en-US" altLang="zh-CN" sz="1200" dirty="0"/>
          </a:p>
          <a:p>
            <a:pPr algn="l"/>
            <a:r>
              <a:rPr lang="en-US" altLang="zh-CN" sz="1200" dirty="0"/>
              <a:t>Cancel R and make it in core side</a:t>
            </a:r>
            <a:endParaRPr lang="zh-CN" altLang="en-US" sz="12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70" y="981075"/>
            <a:ext cx="4112895" cy="2167255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 flipH="1" flipV="1">
            <a:off x="2639695" y="2348865"/>
            <a:ext cx="332740" cy="151257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4" name="直接箭头连接符 13"/>
          <p:cNvCxnSpPr/>
          <p:nvPr/>
        </p:nvCxnSpPr>
        <p:spPr>
          <a:xfrm flipV="1">
            <a:off x="2927985" y="2348865"/>
            <a:ext cx="144145" cy="151257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1990" y="1268730"/>
            <a:ext cx="3989070" cy="243586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EE0682A7-0D0D-C147-B0FD-CE3F73C92F45}"/>
              </a:ext>
            </a:extLst>
          </p:cNvPr>
          <p:cNvSpPr txBox="1"/>
          <p:nvPr/>
        </p:nvSpPr>
        <p:spPr>
          <a:xfrm>
            <a:off x="2337116" y="5335905"/>
            <a:ext cx="224671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  <a:endParaRPr lang="zh-CN" altLang="en-US" sz="12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CFCB852-4238-95C5-EC66-A982C037C773}"/>
              </a:ext>
            </a:extLst>
          </p:cNvPr>
          <p:cNvSpPr txBox="1"/>
          <p:nvPr/>
        </p:nvSpPr>
        <p:spPr>
          <a:xfrm>
            <a:off x="7974965" y="5896101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0" y="1196975"/>
            <a:ext cx="3385820" cy="1505585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6012180" y="1047115"/>
            <a:ext cx="0" cy="4830445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847850" y="3861435"/>
            <a:ext cx="224917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建议此处取消</a:t>
            </a:r>
            <a:r>
              <a:rPr lang="en-US" altLang="zh-CN" sz="1200" dirty="0"/>
              <a:t>R</a:t>
            </a:r>
            <a:r>
              <a:rPr lang="zh-CN" altLang="en-US" sz="1200" dirty="0"/>
              <a:t>角</a:t>
            </a:r>
            <a:endParaRPr lang="en-US" altLang="zh-CN" sz="1200" dirty="0"/>
          </a:p>
          <a:p>
            <a:pPr algn="l"/>
            <a:r>
              <a:rPr lang="en-US" altLang="zh-CN" sz="1200" dirty="0"/>
              <a:t>Cancel R</a:t>
            </a:r>
            <a:endParaRPr lang="zh-CN" altLang="en-US" sz="1200" dirty="0"/>
          </a:p>
        </p:txBody>
      </p:sp>
      <p:cxnSp>
        <p:nvCxnSpPr>
          <p:cNvPr id="7" name="直接箭头连接符 6"/>
          <p:cNvCxnSpPr/>
          <p:nvPr/>
        </p:nvCxnSpPr>
        <p:spPr>
          <a:xfrm flipH="1" flipV="1">
            <a:off x="1395730" y="2132965"/>
            <a:ext cx="1576705" cy="172847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435" y="1124585"/>
            <a:ext cx="4364355" cy="194500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5200" y="1412875"/>
            <a:ext cx="2362200" cy="1210310"/>
          </a:xfrm>
          <a:prstGeom prst="rect">
            <a:avLst/>
          </a:prstGeom>
        </p:spPr>
      </p:pic>
      <p:cxnSp>
        <p:nvCxnSpPr>
          <p:cNvPr id="10" name="直接箭头连接符 9"/>
          <p:cNvCxnSpPr>
            <a:stCxn id="5" idx="0"/>
          </p:cNvCxnSpPr>
          <p:nvPr/>
        </p:nvCxnSpPr>
        <p:spPr>
          <a:xfrm flipV="1">
            <a:off x="2972435" y="2276475"/>
            <a:ext cx="1755775" cy="158496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8435" y="3213100"/>
            <a:ext cx="2731770" cy="2174875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95492E9B-B264-44C2-A864-F1903463E77F}"/>
              </a:ext>
            </a:extLst>
          </p:cNvPr>
          <p:cNvSpPr txBox="1"/>
          <p:nvPr/>
        </p:nvSpPr>
        <p:spPr>
          <a:xfrm>
            <a:off x="2337116" y="5335905"/>
            <a:ext cx="2246711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修改前</a:t>
            </a:r>
            <a:endParaRPr lang="en-US" altLang="zh-CN" sz="1200" dirty="0"/>
          </a:p>
          <a:p>
            <a:pPr algn="l"/>
            <a:r>
              <a:rPr lang="en-US" altLang="zh-CN" sz="1200" dirty="0"/>
              <a:t>Last part from customer</a:t>
            </a:r>
            <a:endParaRPr lang="zh-CN" altLang="en-US" sz="12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48E1BA7-5E52-F39A-A3C8-9D205FD21378}"/>
              </a:ext>
            </a:extLst>
          </p:cNvPr>
          <p:cNvSpPr txBox="1"/>
          <p:nvPr/>
        </p:nvSpPr>
        <p:spPr>
          <a:xfrm>
            <a:off x="7974965" y="5896101"/>
            <a:ext cx="301757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修改后</a:t>
            </a:r>
            <a:endParaRPr lang="en-US" altLang="zh-CN" sz="1200" dirty="0"/>
          </a:p>
          <a:p>
            <a:r>
              <a:rPr lang="en-US" altLang="zh-CN" sz="1200" dirty="0"/>
              <a:t>Modified, pls check details in modified part 3D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18A6EC-DB08-8D74-B44B-344FB91443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C5835C85-C7BE-C953-3F99-1222D791662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359696" y="2708920"/>
            <a:ext cx="3888432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dirty="0"/>
              <a:t>两个产品同改</a:t>
            </a:r>
            <a:endParaRPr lang="en-US" altLang="zh-CN" sz="1200" dirty="0"/>
          </a:p>
          <a:p>
            <a:r>
              <a:rPr lang="en-US" altLang="zh-CN" dirty="0"/>
              <a:t>valid for mirror copied version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5255314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zEwZGE0NTViMDY2YmVhODgzNzhhM2RhNDZlNWYyMmE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4.15,&quot;left&quot;:12.85,&quot;top&quot;:280.35,&quot;width&quot;:724.1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4.15,&quot;left&quot;:12.85,&quot;top&quot;:280.35,&quot;width&quot;:724.1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4.15,&quot;left&quot;:12.85,&quot;top&quot;:280.35,&quot;width&quot;:724.1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396.45,&quot;left&quot;:9.45,&quot;top&quot;:82.9,&quot;width&quot;:942.55}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>
        <a:solidFill>
          <a:srgbClr val="FFC000"/>
        </a:solidFill>
      </a:spPr>
      <a:bodyPr wrap="none" rtlCol="0">
        <a:spAutoFit/>
      </a:bodyPr>
      <a:lstStyle>
        <a:defPPr algn="l">
          <a:defRPr lang="zh-CN" altLang="en-US"/>
        </a:defPPr>
      </a:lstStyle>
    </a:tx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22</TotalTime>
  <Words>227</Words>
  <Application>Microsoft Office PowerPoint</Application>
  <PresentationFormat>宽屏</PresentationFormat>
  <Paragraphs>37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Arial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peter guan</cp:lastModifiedBy>
  <cp:revision>1068</cp:revision>
  <dcterms:created xsi:type="dcterms:W3CDTF">2009-10-12T02:20:00Z</dcterms:created>
  <dcterms:modified xsi:type="dcterms:W3CDTF">2025-11-28T07:37:47Z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A239CAD3E7254C23A1387D42C33F5896_13</vt:lpwstr>
  </property>
</Properties>
</file>