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sldIdLst>
    <p:sldId id="364" r:id="rId5"/>
    <p:sldId id="365" r:id="rId6"/>
    <p:sldId id="366" r:id="rId7"/>
    <p:sldId id="367" r:id="rId8"/>
    <p:sldId id="372" r:id="rId9"/>
    <p:sldId id="368" r:id="rId10"/>
    <p:sldId id="369" r:id="rId11"/>
  </p:sldIdLst>
  <p:sldSz cx="12192000" cy="6858000"/>
  <p:notesSz cx="6858000" cy="9144000"/>
  <p:custDataLst>
    <p:tags r:id="rId1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9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B2B2B2"/>
    <a:srgbClr val="5F5F5F"/>
    <a:srgbClr val="000099"/>
    <a:srgbClr val="292929"/>
    <a:srgbClr val="4D4D4D"/>
    <a:srgbClr val="0000FF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 varScale="1">
        <p:scale>
          <a:sx n="120" d="100"/>
          <a:sy n="120" d="100"/>
        </p:scale>
        <p:origin x="510" y="72"/>
      </p:cViewPr>
      <p:guideLst>
        <p:guide orient="horz" pos="2205"/>
        <p:guide pos="39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2025/12/10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2025/12/10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2025/12/10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2025/12/10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2025/12/10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2025/12/10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smtClean="0"/>
              <a:t>‹#›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2025/12/10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2025/12/10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2025/12/10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 bwMode="auto">
          <a:xfrm>
            <a:off x="8400256" y="206365"/>
            <a:ext cx="3240360" cy="1278419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de-DE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59696" y="6230937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t>2025/12/10</a:t>
            </a:fld>
            <a:endParaRPr lang="zh-CN" altLang="zh-CN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</a:p>
        </p:txBody>
      </p:sp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4943872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pic>
        <p:nvPicPr>
          <p:cNvPr id="6" name="Grafik 5" descr="Logo_S+W.gif"/>
          <p:cNvPicPr>
            <a:picLocks noChangeAspect="1"/>
          </p:cNvPicPr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23392" y="116632"/>
            <a:ext cx="1056117" cy="653064"/>
          </a:xfrm>
          <a:prstGeom prst="rect">
            <a:avLst/>
          </a:prstGeom>
        </p:spPr>
      </p:pic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-22617" y="6066630"/>
            <a:ext cx="1726918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KTK / Achim Rolfs</a:t>
            </a:r>
          </a:p>
        </p:txBody>
      </p:sp>
      <p:sp>
        <p:nvSpPr>
          <p:cNvPr id="8" name="Rectangle 5"/>
          <p:cNvSpPr txBox="1">
            <a:spLocks noChangeArrowheads="1"/>
          </p:cNvSpPr>
          <p:nvPr userDrawn="1"/>
        </p:nvSpPr>
        <p:spPr bwMode="auto">
          <a:xfrm>
            <a:off x="0" y="6402816"/>
            <a:ext cx="1852882" cy="30437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>
              <a:defRPr/>
            </a:pPr>
            <a:r>
              <a:rPr lang="en-US" altLang="zh-CN" dirty="0" err="1"/>
              <a:t>Seite</a:t>
            </a:r>
            <a:r>
              <a:rPr lang="en-US" altLang="zh-CN" dirty="0"/>
              <a:t> </a:t>
            </a:r>
            <a:fld id="{691C9D5F-6D97-4FB7-A0DD-96FCFB284689}" type="slidenum">
              <a:rPr lang="en-US" altLang="zh-CN" smtClean="0"/>
              <a:t>‹#›</a:t>
            </a:fld>
            <a:endParaRPr lang="en-US" altLang="zh-CN" dirty="0"/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" y="908685"/>
            <a:ext cx="4566285" cy="308737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2025/12/10</a:t>
            </a:fld>
            <a:endParaRPr lang="zh-CN" altLang="zh-CN"/>
          </a:p>
        </p:txBody>
      </p:sp>
      <p:sp>
        <p:nvSpPr>
          <p:cNvPr id="11" name="椭圆 10"/>
          <p:cNvSpPr/>
          <p:nvPr/>
        </p:nvSpPr>
        <p:spPr>
          <a:xfrm>
            <a:off x="189230" y="3131185"/>
            <a:ext cx="554355" cy="32067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27575" y="5012690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修改前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before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552305" y="4149090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修改后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after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671945" y="1484630"/>
            <a:ext cx="0" cy="342138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595" y="2852420"/>
            <a:ext cx="3541395" cy="205930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7980" y="1628775"/>
            <a:ext cx="3999865" cy="2447925"/>
          </a:xfrm>
          <a:prstGeom prst="rect">
            <a:avLst/>
          </a:prstGeom>
        </p:spPr>
      </p:pic>
      <p:cxnSp>
        <p:nvCxnSpPr>
          <p:cNvPr id="16" name="直接箭头连接符 15"/>
          <p:cNvCxnSpPr/>
          <p:nvPr/>
        </p:nvCxnSpPr>
        <p:spPr>
          <a:xfrm flipV="1">
            <a:off x="8183880" y="3140710"/>
            <a:ext cx="432435" cy="158432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7" name="文本框 16"/>
          <p:cNvSpPr txBox="1"/>
          <p:nvPr/>
        </p:nvSpPr>
        <p:spPr>
          <a:xfrm>
            <a:off x="7045960" y="4725035"/>
            <a:ext cx="3391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HY:</a:t>
            </a:r>
            <a:r>
              <a:rPr lang="zh-CN" altLang="en-US" dirty="0">
                <a:solidFill>
                  <a:schemeClr val="tx1"/>
                </a:solidFill>
              </a:rPr>
              <a:t>建议此处做成一个大斜角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Make it in a face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 rot="19740000">
            <a:off x="8333105" y="2251075"/>
            <a:ext cx="1181735" cy="92456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4BF03E78-644B-D1C3-A66D-15AFE4D9C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436" y="1080024"/>
            <a:ext cx="4635271" cy="400144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9C19151-BF01-0B66-A1E6-3D6CDF694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925" y="2813122"/>
            <a:ext cx="3861541" cy="30542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25" y="1124585"/>
            <a:ext cx="4358640" cy="175260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2025/12/10</a:t>
            </a:fld>
            <a:endParaRPr lang="zh-CN" altLang="zh-CN"/>
          </a:p>
        </p:txBody>
      </p:sp>
      <p:sp>
        <p:nvSpPr>
          <p:cNvPr id="6" name="椭圆 5"/>
          <p:cNvSpPr/>
          <p:nvPr/>
        </p:nvSpPr>
        <p:spPr>
          <a:xfrm rot="20640000">
            <a:off x="2994660" y="3952240"/>
            <a:ext cx="742315" cy="59118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51405" y="5373370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修改前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before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40396" y="4085787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修改后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after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 rot="20640000">
            <a:off x="7772380" y="2027228"/>
            <a:ext cx="742315" cy="59118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 rot="20640000">
            <a:off x="1843405" y="2367915"/>
            <a:ext cx="742315" cy="59118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738495" y="1273810"/>
            <a:ext cx="0" cy="419798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直接箭头连接符 13"/>
          <p:cNvCxnSpPr/>
          <p:nvPr/>
        </p:nvCxnSpPr>
        <p:spPr>
          <a:xfrm flipH="1" flipV="1">
            <a:off x="3719830" y="4220845"/>
            <a:ext cx="2664460" cy="122428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" name="直接箭头连接符 2"/>
          <p:cNvCxnSpPr>
            <a:cxnSpLocks/>
            <a:endCxn id="19" idx="4"/>
          </p:cNvCxnSpPr>
          <p:nvPr/>
        </p:nvCxnSpPr>
        <p:spPr>
          <a:xfrm flipV="1">
            <a:off x="6401311" y="2606962"/>
            <a:ext cx="1823703" cy="2833964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5" name="文本框 4"/>
          <p:cNvSpPr txBox="1"/>
          <p:nvPr/>
        </p:nvSpPr>
        <p:spPr>
          <a:xfrm>
            <a:off x="5664200" y="5516880"/>
            <a:ext cx="4176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HY:</a:t>
            </a:r>
            <a:r>
              <a:rPr lang="zh-CN" altLang="en-US" dirty="0">
                <a:solidFill>
                  <a:schemeClr val="tx1"/>
                </a:solidFill>
              </a:rPr>
              <a:t>此处建议做成一个圆弧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Pls check modified part 3D and confirm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090" y="1052830"/>
            <a:ext cx="4077970" cy="355981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15" y="3063875"/>
            <a:ext cx="3655060" cy="235839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2025/12/10</a:t>
            </a:fld>
            <a:endParaRPr lang="zh-CN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2639695" y="5517515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修改前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before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21226" y="4597621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修改后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after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44110" y="5536565"/>
            <a:ext cx="5832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HY:</a:t>
            </a:r>
            <a:r>
              <a:rPr lang="zh-CN" altLang="en-US" dirty="0">
                <a:solidFill>
                  <a:schemeClr val="tx1"/>
                </a:solidFill>
              </a:rPr>
              <a:t>此处可否做平红色面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Pls check modified part 3D and confirm</a:t>
            </a:r>
            <a:endParaRPr lang="zh-CN" altLang="en-US" dirty="0">
              <a:solidFill>
                <a:schemeClr val="tx1"/>
              </a:solidFill>
            </a:endParaRPr>
          </a:p>
          <a:p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 rot="20640000">
            <a:off x="8188325" y="1551305"/>
            <a:ext cx="742315" cy="59118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975" y="926465"/>
            <a:ext cx="4805680" cy="2465705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 rot="20640000">
            <a:off x="2339340" y="1506220"/>
            <a:ext cx="373380" cy="30035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 rot="20640000">
            <a:off x="2037080" y="3131185"/>
            <a:ext cx="509905" cy="40322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085205" y="1273810"/>
            <a:ext cx="0" cy="374777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直接箭头连接符 12"/>
          <p:cNvCxnSpPr/>
          <p:nvPr/>
        </p:nvCxnSpPr>
        <p:spPr>
          <a:xfrm flipV="1">
            <a:off x="6023610" y="2204720"/>
            <a:ext cx="2376805" cy="331279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4" name="直接箭头连接符 13"/>
          <p:cNvCxnSpPr/>
          <p:nvPr/>
        </p:nvCxnSpPr>
        <p:spPr>
          <a:xfrm flipH="1" flipV="1">
            <a:off x="2305050" y="3501390"/>
            <a:ext cx="3718560" cy="201612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2025/12/10</a:t>
            </a:fld>
            <a:endParaRPr lang="zh-CN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5" y="980440"/>
            <a:ext cx="4246245" cy="23552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215" y="3068955"/>
            <a:ext cx="3522345" cy="223139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639695" y="5517515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修改前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before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48115" y="4076700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修改后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after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 rot="20640000">
            <a:off x="2464435" y="3605530"/>
            <a:ext cx="1383030" cy="74041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 rot="20640000">
            <a:off x="883920" y="1421130"/>
            <a:ext cx="641350" cy="41465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085205" y="1273810"/>
            <a:ext cx="0" cy="374777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235" y="1628775"/>
            <a:ext cx="3956685" cy="2195195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 rot="20640000">
            <a:off x="8404225" y="2309495"/>
            <a:ext cx="1383030" cy="74041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 flipV="1">
            <a:off x="3791585" y="4076700"/>
            <a:ext cx="2520315" cy="144018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8" name="直接箭头连接符 17"/>
          <p:cNvCxnSpPr/>
          <p:nvPr/>
        </p:nvCxnSpPr>
        <p:spPr>
          <a:xfrm flipV="1">
            <a:off x="6311900" y="3082290"/>
            <a:ext cx="2736215" cy="243459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9" name="文本框 18"/>
          <p:cNvSpPr txBox="1"/>
          <p:nvPr/>
        </p:nvSpPr>
        <p:spPr>
          <a:xfrm>
            <a:off x="4944110" y="5536565"/>
            <a:ext cx="38881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HY:</a:t>
            </a:r>
            <a:r>
              <a:rPr lang="zh-CN" altLang="en-US" dirty="0">
                <a:solidFill>
                  <a:schemeClr val="tx1"/>
                </a:solidFill>
              </a:rPr>
              <a:t>此处需要取消</a:t>
            </a:r>
            <a:r>
              <a:rPr lang="en-US" altLang="zh-CN" dirty="0">
                <a:solidFill>
                  <a:schemeClr val="tx1"/>
                </a:solidFill>
              </a:rPr>
              <a:t>C</a:t>
            </a:r>
            <a:r>
              <a:rPr lang="zh-CN" altLang="en-US" dirty="0">
                <a:solidFill>
                  <a:schemeClr val="tx1"/>
                </a:solidFill>
              </a:rPr>
              <a:t>角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Pls check modified part 3D and confirm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325" y="1988820"/>
            <a:ext cx="3077210" cy="160845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795" y="3068955"/>
            <a:ext cx="2258695" cy="161988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390" y="3500755"/>
            <a:ext cx="1845310" cy="9347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25" y="980440"/>
            <a:ext cx="3477260" cy="202946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2025/12/10</a:t>
            </a:fld>
            <a:endParaRPr lang="zh-CN" altLang="zh-CN"/>
          </a:p>
        </p:txBody>
      </p:sp>
      <p:sp>
        <p:nvSpPr>
          <p:cNvPr id="6" name="椭圆 5"/>
          <p:cNvSpPr/>
          <p:nvPr/>
        </p:nvSpPr>
        <p:spPr>
          <a:xfrm rot="20640000">
            <a:off x="9372600" y="3236595"/>
            <a:ext cx="748030" cy="36639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39695" y="5228590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修改前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before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48115" y="3787775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修改后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after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708140" y="1124585"/>
            <a:ext cx="0" cy="374777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椭圆 7"/>
          <p:cNvSpPr/>
          <p:nvPr/>
        </p:nvSpPr>
        <p:spPr>
          <a:xfrm rot="20640000">
            <a:off x="83820" y="1004570"/>
            <a:ext cx="748030" cy="36639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 rot="20640000">
            <a:off x="3056890" y="3675380"/>
            <a:ext cx="822325" cy="52895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" name="直接箭头连接符 16"/>
          <p:cNvCxnSpPr>
            <a:cxnSpLocks/>
            <a:stCxn id="19" idx="0"/>
          </p:cNvCxnSpPr>
          <p:nvPr/>
        </p:nvCxnSpPr>
        <p:spPr>
          <a:xfrm flipV="1">
            <a:off x="7428264" y="3572510"/>
            <a:ext cx="2124041" cy="187261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1" name="直接箭头连接符 10"/>
          <p:cNvCxnSpPr>
            <a:cxnSpLocks/>
            <a:stCxn id="19" idx="0"/>
          </p:cNvCxnSpPr>
          <p:nvPr/>
        </p:nvCxnSpPr>
        <p:spPr>
          <a:xfrm flipH="1" flipV="1">
            <a:off x="3872230" y="4220845"/>
            <a:ext cx="3556034" cy="122428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9" name="文本框 18"/>
          <p:cNvSpPr txBox="1"/>
          <p:nvPr/>
        </p:nvSpPr>
        <p:spPr>
          <a:xfrm>
            <a:off x="4584064" y="5445125"/>
            <a:ext cx="5688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HY:</a:t>
            </a:r>
            <a:r>
              <a:rPr lang="zh-CN" altLang="en-US" dirty="0">
                <a:solidFill>
                  <a:schemeClr val="tx1"/>
                </a:solidFill>
              </a:rPr>
              <a:t>此处分型有尖钢，建议将红色出在后模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Sharp steel, Pls check modified part 3D and confirm</a:t>
            </a:r>
            <a:endParaRPr lang="zh-CN" altLang="en-US" dirty="0">
              <a:solidFill>
                <a:schemeClr val="tx1"/>
              </a:solidFill>
            </a:endParaRPr>
          </a:p>
          <a:p>
            <a:endParaRPr lang="zh-CN" dirty="0">
              <a:solidFill>
                <a:schemeClr val="tx1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1630" y="1341120"/>
            <a:ext cx="2223770" cy="19005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" y="916305"/>
            <a:ext cx="4025265" cy="187706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2025/12/10</a:t>
            </a:fld>
            <a:endParaRPr lang="zh-CN" altLang="zh-CN"/>
          </a:p>
        </p:txBody>
      </p:sp>
      <p:sp>
        <p:nvSpPr>
          <p:cNvPr id="9" name="椭圆 8"/>
          <p:cNvSpPr/>
          <p:nvPr/>
        </p:nvSpPr>
        <p:spPr>
          <a:xfrm rot="20640000">
            <a:off x="2359660" y="2407285"/>
            <a:ext cx="461010" cy="27559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920" y="1897380"/>
            <a:ext cx="1540510" cy="1295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7120" y="3429000"/>
            <a:ext cx="2026285" cy="16687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370" y="3284855"/>
            <a:ext cx="1794510" cy="170561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 rot="18840000">
            <a:off x="1222375" y="3799205"/>
            <a:ext cx="815340" cy="27559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03930" y="1484630"/>
            <a:ext cx="37560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/>
                </a:solidFill>
              </a:rPr>
              <a:t>HY:</a:t>
            </a:r>
            <a:r>
              <a:rPr lang="zh-CN" altLang="en-US">
                <a:solidFill>
                  <a:schemeClr val="tx1"/>
                </a:solidFill>
              </a:rPr>
              <a:t>此处分型有尖钢，建议取消斜角</a:t>
            </a:r>
            <a:endParaRPr lang="en-US" altLang="zh-CN">
              <a:solidFill>
                <a:schemeClr val="tx1"/>
              </a:solidFill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4799965" y="2780665"/>
            <a:ext cx="647700" cy="180022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1" name="文本框 10"/>
          <p:cNvSpPr txBox="1"/>
          <p:nvPr/>
        </p:nvSpPr>
        <p:spPr>
          <a:xfrm>
            <a:off x="5980430" y="5235666"/>
            <a:ext cx="3756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HY:</a:t>
            </a:r>
            <a:r>
              <a:rPr lang="zh-CN" altLang="en-US" dirty="0">
                <a:solidFill>
                  <a:schemeClr val="tx1"/>
                </a:solidFill>
              </a:rPr>
              <a:t>此处建议做成一个斜角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Pls check modified part 3D and confirm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960235" y="1124585"/>
            <a:ext cx="0" cy="374777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6180" y="1897380"/>
            <a:ext cx="4007485" cy="208153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639695" y="5445125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修改前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before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48115" y="4004310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修改后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after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2025/12/10</a:t>
            </a:fld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" y="980440"/>
            <a:ext cx="4346575" cy="2258695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 rot="18840000">
            <a:off x="431800" y="2290445"/>
            <a:ext cx="917575" cy="65722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500755"/>
            <a:ext cx="2289810" cy="138049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 rot="18840000">
            <a:off x="1727835" y="3586480"/>
            <a:ext cx="917575" cy="65722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51405" y="4954905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修改前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before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880100" y="1052195"/>
            <a:ext cx="0" cy="374777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文本框 10"/>
          <p:cNvSpPr txBox="1"/>
          <p:nvPr/>
        </p:nvSpPr>
        <p:spPr>
          <a:xfrm>
            <a:off x="1481683" y="5389941"/>
            <a:ext cx="3756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HY:</a:t>
            </a:r>
            <a:r>
              <a:rPr lang="zh-CN" altLang="en-US" dirty="0">
                <a:solidFill>
                  <a:schemeClr val="tx1"/>
                </a:solidFill>
              </a:rPr>
              <a:t>此处建议取消斜角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Pls check modified part 3D and confirm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1830" y="3429000"/>
            <a:ext cx="2621915" cy="15925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6090" y="1772285"/>
            <a:ext cx="3981450" cy="29337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364220" y="4796790"/>
            <a:ext cx="88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修改后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after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UzYTI3MjdjNmI4NTAzNmM5OTQ2NTg0MTYzNWQwZjEifQ==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3F8D8E1AAC8B7489B411974AB3F1243" ma:contentTypeVersion="14" ma:contentTypeDescription="Ein neues Dokument erstellen." ma:contentTypeScope="" ma:versionID="d8c5f37aa79ce92a51c9eec429d18733">
  <xsd:schema xmlns:xsd="http://www.w3.org/2001/XMLSchema" xmlns:xs="http://www.w3.org/2001/XMLSchema" xmlns:p="http://schemas.microsoft.com/office/2006/metadata/properties" xmlns:ns3="804156dc-900c-4d83-89cb-d54aeeadd5a2" xmlns:ns4="b8b3296a-dab8-4e48-bbbf-ab0fc96e8cd4" targetNamespace="http://schemas.microsoft.com/office/2006/metadata/properties" ma:root="true" ma:fieldsID="396df93ac742f8ddc9d826520d16ca4a" ns3:_="" ns4:_="">
    <xsd:import namespace="804156dc-900c-4d83-89cb-d54aeeadd5a2"/>
    <xsd:import namespace="b8b3296a-dab8-4e48-bbbf-ab0fc96e8cd4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SearchProperties" minOccurs="0"/>
                <xsd:element ref="ns3:MediaServiceDateTaken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4156dc-900c-4d83-89cb-d54aeeadd5a2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b3296a-dab8-4e48-bbbf-ab0fc96e8cd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04156dc-900c-4d83-89cb-d54aeeadd5a2" xsi:nil="true"/>
  </documentManagement>
</p:properties>
</file>

<file path=customXml/itemProps1.xml><?xml version="1.0" encoding="utf-8"?>
<ds:datastoreItem xmlns:ds="http://schemas.openxmlformats.org/officeDocument/2006/customXml" ds:itemID="{2656F781-10C5-4C54-9364-092A875F7391}">
  <ds:schemaRefs/>
</ds:datastoreItem>
</file>

<file path=customXml/itemProps2.xml><?xml version="1.0" encoding="utf-8"?>
<ds:datastoreItem xmlns:ds="http://schemas.openxmlformats.org/officeDocument/2006/customXml" ds:itemID="{C7F43B52-8216-48DD-A229-78EEC7C3D505}">
  <ds:schemaRefs/>
</ds:datastoreItem>
</file>

<file path=customXml/itemProps3.xml><?xml version="1.0" encoding="utf-8"?>
<ds:datastoreItem xmlns:ds="http://schemas.openxmlformats.org/officeDocument/2006/customXml" ds:itemID="{0E74DEFC-94F8-4AC8-8B32-CD887DBDF184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5</TotalTime>
  <Words>172</Words>
  <Application>Microsoft Office PowerPoint</Application>
  <PresentationFormat>宽屏</PresentationFormat>
  <Paragraphs>50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0" baseType="lpstr">
      <vt:lpstr>Arial</vt:lpstr>
      <vt:lpstr>Arial Black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peter guan</cp:lastModifiedBy>
  <cp:revision>977</cp:revision>
  <dcterms:created xsi:type="dcterms:W3CDTF">2009-10-12T02:20:00Z</dcterms:created>
  <dcterms:modified xsi:type="dcterms:W3CDTF">2025-12-10T09:14:21Z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18391FC48EA3429796BF38A4DA503180_12</vt:lpwstr>
  </property>
  <property fmtid="{D5CDD505-2E9C-101B-9397-08002B2CF9AE}" pid="3" name="KSOProductBuildVer">
    <vt:lpwstr>2052-12.1.0.21915</vt:lpwstr>
  </property>
  <property fmtid="{D5CDD505-2E9C-101B-9397-08002B2CF9AE}" pid="4" name="ContentTypeId">
    <vt:lpwstr>0x010100F3F8D8E1AAC8B7489B411974AB3F1243</vt:lpwstr>
  </property>
  <property fmtid="{D5CDD505-2E9C-101B-9397-08002B2CF9AE}" pid="5" name="MediaServiceImageTags">
    <vt:lpwstr/>
  </property>
</Properties>
</file>