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2" r:id="rId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B2B2B2"/>
    <a:srgbClr val="5F5F5F"/>
    <a:srgbClr val="000099"/>
    <a:srgbClr val="292929"/>
    <a:srgbClr val="4D4D4D"/>
    <a:srgbClr val="0099FF"/>
    <a:srgbClr val="FF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6" autoAdjust="0"/>
    <p:restoredTop sz="94660"/>
  </p:normalViewPr>
  <p:slideViewPr>
    <p:cSldViewPr showGuides="1">
      <p:cViewPr varScale="1">
        <p:scale>
          <a:sx n="108" d="100"/>
          <a:sy n="108" d="100"/>
        </p:scale>
        <p:origin x="-199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7848732-5F78-497F-BF1F-9E6F33893686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559300-1372-496A-BAD9-DFB05481C176}" type="datetime1">
              <a:rPr lang="zh-CN" altLang="de-DE"/>
              <a:pPr/>
              <a:t>2026/1/18</a:t>
            </a:fld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55B7AEF3-0046-483C-814D-2E993286A248}" type="slidenum">
              <a:rPr lang="en-US" altLang="zh-CN"/>
              <a:pPr>
                <a:defRPr/>
              </a:pPr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CFB91F-2116-473C-873B-231CC4AB27FA}" type="datetime1">
              <a:rPr lang="zh-CN" altLang="de-DE"/>
              <a:pPr/>
              <a:t>2026/1/18</a:t>
            </a:fld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1E2A76FE-D7C5-414B-83B0-EF78AEACEC02}" type="slidenum">
              <a:rPr lang="en-US" altLang="zh-CN"/>
              <a:pPr>
                <a:defRPr/>
              </a:pPr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51A01F-30EB-465D-A4FA-D03FF7434464}" type="datetime1">
              <a:rPr lang="zh-CN" altLang="de-DE"/>
              <a:pPr/>
              <a:t>2026/1/18</a:t>
            </a:fld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B461F62E-2E7C-4182-90BD-F4AFEAD56944}" type="slidenum">
              <a:rPr lang="en-US" altLang="zh-CN"/>
              <a:pPr>
                <a:defRPr/>
              </a:pPr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73C2C8-B631-4A20-B78E-9C9FEAD36837}" type="datetime1">
              <a:rPr lang="zh-CN" altLang="de-DE"/>
              <a:pPr/>
              <a:t>2026/1/18</a:t>
            </a:fld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DD1B1A2F-FE57-48AC-9332-476725BC2CCA}" type="slidenum">
              <a:rPr lang="en-US" altLang="zh-CN"/>
              <a:pPr>
                <a:defRPr/>
              </a:pPr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F2B158-8B33-4C85-AD50-2638F91C4A13}" type="datetime1">
              <a:rPr lang="zh-CN" altLang="de-DE"/>
              <a:pPr/>
              <a:t>2026/1/18</a:t>
            </a:fld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500A2B24-44EB-4723-A1F9-2FA5CF20C91F}" type="slidenum">
              <a:rPr lang="en-US" altLang="zh-CN"/>
              <a:pPr>
                <a:defRPr/>
              </a:pPr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BC2554-F870-4A08-A1C3-34A0352C7FE6}" type="datetime1">
              <a:rPr lang="zh-CN" altLang="de-DE"/>
              <a:pPr/>
              <a:t>2026/1/18</a:t>
            </a:fld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E845B4C9-1983-45C7-B1E1-15931573A206}" type="slidenum">
              <a:rPr lang="en-US" altLang="zh-CN"/>
              <a:pPr>
                <a:defRPr/>
              </a:pPr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5F1267-7E44-4787-8237-46EA7EE3B425}" type="datetime1">
              <a:rPr lang="zh-CN" altLang="de-DE"/>
              <a:pPr/>
              <a:t>2026/1/18</a:t>
            </a:fld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B47AAD2E-8827-4426-B624-FBB371AF10C2}" type="slidenum">
              <a:rPr lang="en-US" altLang="zh-CN"/>
              <a:pPr>
                <a:defRPr/>
              </a:pPr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D86719-B1D8-44BE-B404-483BF05E5B85}" type="datetime1">
              <a:rPr lang="zh-CN" altLang="de-DE"/>
              <a:pPr/>
              <a:t>2026/1/18</a:t>
            </a:fld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3AAFEAFC-7D3C-45C8-B2D7-223DD88C08B2}" type="slidenum">
              <a:rPr lang="en-US" altLang="zh-CN"/>
              <a:pPr>
                <a:defRPr/>
              </a:pPr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76C578-B039-4440-93BC-93558C33A662}" type="datetime1">
              <a:rPr lang="zh-CN" altLang="de-DE"/>
              <a:pPr/>
              <a:t>2026/1/18</a:t>
            </a:fld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99623990-8177-4A63-A14D-83A8A4CBF987}" type="slidenum">
              <a:rPr lang="en-US" altLang="zh-CN"/>
              <a:pPr>
                <a:defRPr/>
              </a:pPr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gi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908720"/>
          </a:xfrm>
          <a:prstGeom prst="rect">
            <a:avLst/>
          </a:prstGeom>
          <a:solidFill>
            <a:srgbClr val="969696">
              <a:alpha val="43000"/>
            </a:srgbClr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6173788"/>
            <a:ext cx="9144000" cy="684212"/>
          </a:xfrm>
          <a:prstGeom prst="rect">
            <a:avLst/>
          </a:prstGeom>
          <a:solidFill>
            <a:srgbClr val="969696">
              <a:alpha val="12000"/>
            </a:srgbClr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21488" y="626427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solidFill>
                  <a:srgbClr val="000099"/>
                </a:solidFill>
              </a:defRPr>
            </a:lvl1pPr>
          </a:lstStyle>
          <a:p>
            <a:fld id="{4EB2FB86-019D-4692-9680-51D4C71C831A}" type="datetime1">
              <a:rPr lang="zh-CN" altLang="de-DE"/>
              <a:pPr/>
              <a:t>2026/1/18</a:t>
            </a:fld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26427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smtClean="0">
                <a:solidFill>
                  <a:srgbClr val="000099"/>
                </a:solidFill>
              </a:defRPr>
            </a:lvl1pPr>
          </a:lstStyle>
          <a:p>
            <a:pPr>
              <a:defRPr/>
            </a:pPr>
            <a:r>
              <a:rPr lang="en-US" altLang="zh-CN"/>
              <a:t>P </a:t>
            </a:r>
            <a:fld id="{91516132-7336-442B-8B90-FA61219AA241}" type="slidenum">
              <a:rPr lang="en-US" altLang="zh-CN"/>
              <a:pPr>
                <a:defRPr/>
              </a:pPr>
              <a:t>‹#›</a:t>
            </a:fld>
            <a:r>
              <a:rPr lang="en-US" altLang="zh-CN"/>
              <a:t>/6</a:t>
            </a:r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144463" y="6264275"/>
            <a:ext cx="269875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>
              <a:defRPr/>
            </a:pPr>
            <a:r>
              <a:rPr lang="en-US" altLang="zh-CN" sz="1400" dirty="0">
                <a:solidFill>
                  <a:srgbClr val="000099"/>
                </a:solidFill>
              </a:rPr>
              <a:t>Kneißl Georg</a:t>
            </a:r>
          </a:p>
        </p:txBody>
      </p:sp>
      <p:sp>
        <p:nvSpPr>
          <p:cNvPr id="1046" name="Rectangle 22"/>
          <p:cNvSpPr>
            <a:spLocks noChangeArrowheads="1"/>
          </p:cNvSpPr>
          <p:nvPr userDrawn="1"/>
        </p:nvSpPr>
        <p:spPr bwMode="auto">
          <a:xfrm>
            <a:off x="1187624" y="188640"/>
            <a:ext cx="1824038" cy="557213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sz="2500" i="1" dirty="0">
                <a:solidFill>
                  <a:srgbClr val="B2B2B2"/>
                </a:solidFill>
                <a:latin typeface="Arial Black" panose="020B0A04020102020204" pitchFamily="34" charset="0"/>
              </a:rPr>
              <a:t>DFM</a:t>
            </a:r>
            <a:r>
              <a:rPr lang="en-US" altLang="zh-CN" sz="2000" i="1" dirty="0">
                <a:solidFill>
                  <a:srgbClr val="B2B2B2"/>
                </a:solidFill>
                <a:latin typeface="Arial Black" panose="020B0A04020102020204" pitchFamily="34" charset="0"/>
              </a:rPr>
              <a:t> </a:t>
            </a:r>
          </a:p>
        </p:txBody>
      </p:sp>
      <p:pic>
        <p:nvPicPr>
          <p:cNvPr id="12" name="Grafik 11" descr="Logo_S+W.gif"/>
          <p:cNvPicPr>
            <a:picLocks noChangeAspect="1"/>
          </p:cNvPicPr>
          <p:nvPr userDrawn="1"/>
        </p:nvPicPr>
        <p:blipFill>
          <a:blip r:embed="rId11" cstate="print">
            <a:duotone>
              <a:prstClr val="black"/>
              <a:schemeClr val="bg2">
                <a:lumMod val="75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67544" y="116632"/>
            <a:ext cx="792088" cy="65306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1052736"/>
            <a:ext cx="4079999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pPr/>
              <a:t>2026/1/18</a:t>
            </a:fld>
            <a:endParaRPr lang="zh-CN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P </a:t>
            </a:r>
            <a:fld id="{E845B4C9-1983-45C7-B1E1-15931573A206}" type="slidenum">
              <a:rPr lang="en-US" altLang="zh-CN" smtClean="0"/>
              <a:pPr>
                <a:defRPr/>
              </a:pPr>
              <a:t>1</a:t>
            </a:fld>
            <a:r>
              <a:rPr lang="en-US" altLang="zh-CN" smtClean="0"/>
              <a:t>/6</a:t>
            </a:r>
            <a:endParaRPr lang="en-US" altLang="zh-CN"/>
          </a:p>
        </p:txBody>
      </p:sp>
      <p:sp>
        <p:nvSpPr>
          <p:cNvPr id="16" name="TextBox 15"/>
          <p:cNvSpPr txBox="1"/>
          <p:nvPr/>
        </p:nvSpPr>
        <p:spPr>
          <a:xfrm>
            <a:off x="2945593" y="5765194"/>
            <a:ext cx="3252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/>
              <a:t>0486-002549-01_AF--_RR45_TIOE_LI_ZIERLEISTE_</a:t>
            </a:r>
          </a:p>
          <a:p>
            <a:r>
              <a:rPr lang="en-US" altLang="zh-CN" sz="1000" dirty="0" smtClean="0"/>
              <a:t>ABSCHLUSS_TVKL_VO_2025-12-16_RB-</a:t>
            </a:r>
            <a:endParaRPr lang="zh-CN" altLang="en-US" sz="1000" dirty="0"/>
          </a:p>
        </p:txBody>
      </p:sp>
      <p:cxnSp>
        <p:nvCxnSpPr>
          <p:cNvPr id="22" name="直接箭头连接符 21"/>
          <p:cNvCxnSpPr/>
          <p:nvPr/>
        </p:nvCxnSpPr>
        <p:spPr bwMode="auto">
          <a:xfrm flipH="1">
            <a:off x="4427984" y="2996952"/>
            <a:ext cx="1224136" cy="0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</p:spPr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052736"/>
            <a:ext cx="1713334" cy="43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067944" y="4788441"/>
            <a:ext cx="28648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网格往箭头方向移动</a:t>
            </a:r>
            <a:r>
              <a:rPr lang="en-US" altLang="zh-CN" dirty="0" smtClean="0"/>
              <a:t>2.5mm</a:t>
            </a:r>
            <a:r>
              <a:rPr lang="zh-CN" altLang="en-US" dirty="0" smtClean="0"/>
              <a:t>，</a:t>
            </a:r>
            <a:endParaRPr lang="en-US" altLang="zh-CN" dirty="0" smtClean="0"/>
          </a:p>
          <a:p>
            <a:r>
              <a:rPr lang="en-US" altLang="zh-CN" dirty="0" smtClean="0"/>
              <a:t>5141</a:t>
            </a:r>
            <a:r>
              <a:rPr lang="zh-CN" altLang="en-US" dirty="0" smtClean="0"/>
              <a:t>往箭头方向移动</a:t>
            </a:r>
            <a:r>
              <a:rPr lang="en-US" altLang="zh-CN" dirty="0" smtClean="0"/>
              <a:t>1mm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pPr/>
              <a:t>2026/1/18</a:t>
            </a:fld>
            <a:endParaRPr lang="zh-CN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P </a:t>
            </a:r>
            <a:fld id="{E845B4C9-1983-45C7-B1E1-15931573A206}" type="slidenum">
              <a:rPr lang="en-US" altLang="zh-CN" smtClean="0"/>
              <a:pPr>
                <a:defRPr/>
              </a:pPr>
              <a:t>2</a:t>
            </a:fld>
            <a:r>
              <a:rPr lang="en-US" altLang="zh-CN" smtClean="0"/>
              <a:t>/6</a:t>
            </a:r>
            <a:endParaRPr lang="en-US" altLang="zh-CN"/>
          </a:p>
        </p:txBody>
      </p:sp>
      <p:sp>
        <p:nvSpPr>
          <p:cNvPr id="4" name="TextBox 3"/>
          <p:cNvSpPr txBox="1"/>
          <p:nvPr/>
        </p:nvSpPr>
        <p:spPr>
          <a:xfrm>
            <a:off x="2909526" y="5765194"/>
            <a:ext cx="3324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/>
              <a:t>0486-002549-02_AF--_RR45_TIOE_RE_ZIERLEISTE_</a:t>
            </a:r>
          </a:p>
          <a:p>
            <a:r>
              <a:rPr lang="en-US" altLang="zh-CN" sz="1000" dirty="0" smtClean="0"/>
              <a:t>ABSCHLUSS_TVKL_VO_2025-12-16_RB-</a:t>
            </a:r>
            <a:endParaRPr lang="zh-CN" altLang="en-US" sz="1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052736"/>
            <a:ext cx="1646287" cy="43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1052736"/>
            <a:ext cx="3369282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直接箭头连接符 7"/>
          <p:cNvCxnSpPr/>
          <p:nvPr/>
        </p:nvCxnSpPr>
        <p:spPr bwMode="auto">
          <a:xfrm>
            <a:off x="4860032" y="2924944"/>
            <a:ext cx="1008112" cy="0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</p:spPr>
      </p:cxnSp>
      <p:sp>
        <p:nvSpPr>
          <p:cNvPr id="9" name="TextBox 8"/>
          <p:cNvSpPr txBox="1"/>
          <p:nvPr/>
        </p:nvSpPr>
        <p:spPr>
          <a:xfrm>
            <a:off x="4067944" y="4788441"/>
            <a:ext cx="28648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网格往箭头方向移动</a:t>
            </a:r>
            <a:r>
              <a:rPr lang="en-US" altLang="zh-CN" dirty="0" smtClean="0"/>
              <a:t>2.5mm</a:t>
            </a:r>
            <a:r>
              <a:rPr lang="zh-CN" altLang="en-US" dirty="0" smtClean="0"/>
              <a:t>，</a:t>
            </a:r>
            <a:endParaRPr lang="en-US" altLang="zh-CN" dirty="0" smtClean="0"/>
          </a:p>
          <a:p>
            <a:r>
              <a:rPr lang="en-US" altLang="zh-CN" dirty="0" smtClean="0"/>
              <a:t>5141</a:t>
            </a:r>
            <a:r>
              <a:rPr lang="zh-CN" altLang="en-US" dirty="0" smtClean="0"/>
              <a:t>往箭头方向移动</a:t>
            </a:r>
            <a:r>
              <a:rPr lang="en-US" altLang="zh-CN" dirty="0" smtClean="0"/>
              <a:t>1mm</a:t>
            </a:r>
            <a:endParaRPr lang="zh-CN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10249408-(JSY-765)">
  <a:themeElements>
    <a:clrScheme name="W10249408-(JSY-765)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W10249408-(JSY-765)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6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6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W10249408-(JSY-765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W10249408-(JSY-765)</Template>
  <TotalTime>145</TotalTime>
  <Words>56</Words>
  <Application>Microsoft Office PowerPoint</Application>
  <PresentationFormat>全屏显示(4:3)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W10249408-(JSY-765)</vt:lpstr>
      <vt:lpstr>幻灯片 1</vt:lpstr>
      <vt:lpstr>幻灯片 2</vt:lpstr>
    </vt:vector>
  </TitlesOfParts>
  <Company>微软中国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Administrator</cp:lastModifiedBy>
  <cp:revision>1027</cp:revision>
  <dcterms:created xsi:type="dcterms:W3CDTF">2009-10-12T02:20:00Z</dcterms:created>
  <dcterms:modified xsi:type="dcterms:W3CDTF">2026-01-18T02:31:11Z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24BB91FD53DD4193AD33B64E6D0E57A1_12</vt:lpwstr>
  </property>
  <property fmtid="{D5CDD505-2E9C-101B-9397-08002B2CF9AE}" pid="3" name="KSOProductBuildVer">
    <vt:lpwstr>2052-12.1.0.19302</vt:lpwstr>
  </property>
</Properties>
</file>