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2B2B2"/>
    <a:srgbClr val="5F5F5F"/>
    <a:srgbClr val="000099"/>
    <a:srgbClr val="292929"/>
    <a:srgbClr val="4D4D4D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-20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559300-1372-496A-BAD9-DFB05481C176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55B7AEF3-0046-483C-814D-2E993286A248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CFB91F-2116-473C-873B-231CC4AB27FA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1E2A76FE-D7C5-414B-83B0-EF78AEACEC0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51A01F-30EB-465D-A4FA-D03FF7434464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B461F62E-2E7C-4182-90BD-F4AFEAD56944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73C2C8-B631-4A20-B78E-9C9FEAD36837}" type="datetime1">
              <a:rPr lang="zh-CN" altLang="de-DE"/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DD1B1A2F-FE57-48AC-9332-476725BC2CCA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F2B158-8B33-4C85-AD50-2638F91C4A13}" type="datetime1">
              <a:rPr lang="zh-CN" altLang="de-DE"/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500A2B24-44EB-4723-A1F9-2FA5CF20C91F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BC2554-F870-4A08-A1C3-34A0352C7FE6}" type="datetime1">
              <a:rPr lang="zh-CN" altLang="de-DE"/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E845B4C9-1983-45C7-B1E1-15931573A206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5F1267-7E44-4787-8237-46EA7EE3B425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B47AAD2E-8827-4426-B624-FBB371AF10C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D86719-B1D8-44BE-B404-483BF05E5B85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3AAFEAFC-7D3C-45C8-B2D7-223DD88C08B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76C578-B039-4440-93BC-93558C33A662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99623990-8177-4A63-A14D-83A8A4CBF987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173788"/>
            <a:ext cx="9144000" cy="684212"/>
          </a:xfrm>
          <a:prstGeom prst="rect">
            <a:avLst/>
          </a:prstGeom>
          <a:solidFill>
            <a:srgbClr val="969696">
              <a:alpha val="12000"/>
            </a:srgbClr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21488" y="626427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99"/>
                </a:solidFill>
              </a:defRPr>
            </a:lvl1pPr>
          </a:lstStyle>
          <a:p>
            <a:fld id="{4EB2FB86-019D-4692-9680-51D4C71C831A}" type="datetime1">
              <a:rPr lang="zh-CN" altLang="de-DE"/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2138" y="626427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 </a:t>
            </a:r>
            <a:fld id="{91516132-7336-442B-8B90-FA61219AA241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44463" y="6264275"/>
            <a:ext cx="26987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1400" dirty="0">
                <a:solidFill>
                  <a:srgbClr val="000099"/>
                </a:solidFill>
              </a:rPr>
              <a:t>Kneißl Georg</a:t>
            </a:r>
            <a:endParaRPr lang="en-US" altLang="zh-CN" sz="1400" dirty="0">
              <a:solidFill>
                <a:srgbClr val="000099"/>
              </a:solidFill>
            </a:endParaRPr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1187624" y="188640"/>
            <a:ext cx="1824038" cy="5572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anose="020B0A04020102020204" pitchFamily="34" charset="0"/>
              </a:rPr>
              <a:t>DFM</a:t>
            </a:r>
            <a:r>
              <a:rPr lang="en-US" altLang="zh-CN" sz="2000" i="1" dirty="0">
                <a:solidFill>
                  <a:srgbClr val="B2B2B2"/>
                </a:solidFill>
                <a:latin typeface="Arial Black" panose="020B0A04020102020204" pitchFamily="34" charset="0"/>
              </a:rPr>
              <a:t> </a:t>
            </a:r>
            <a:endParaRPr lang="en-US" altLang="zh-CN" sz="2000" i="1" dirty="0">
              <a:solidFill>
                <a:srgbClr val="B2B2B2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0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7544" y="116632"/>
            <a:ext cx="792088" cy="653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65162" y="3356992"/>
            <a:ext cx="3813677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2554-F870-4A08-A1C3-34A0352C7FE6}" type="datetime1">
              <a:rPr lang="zh-CN" altLang="de-DE" smtClean="0"/>
            </a:fld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 </a:t>
            </a:r>
            <a:fld id="{E845B4C9-1983-45C7-B1E1-15931573A206}" type="slidenum">
              <a:rPr lang="en-US" altLang="zh-CN" smtClean="0"/>
            </a:fld>
            <a:r>
              <a:rPr lang="en-US" altLang="zh-CN" smtClean="0"/>
              <a:t>/6</a:t>
            </a:r>
            <a:endParaRPr lang="en-US" altLang="zh-CN"/>
          </a:p>
        </p:txBody>
      </p:sp>
      <p:sp>
        <p:nvSpPr>
          <p:cNvPr id="16" name="TextBox 15"/>
          <p:cNvSpPr txBox="1"/>
          <p:nvPr/>
        </p:nvSpPr>
        <p:spPr>
          <a:xfrm>
            <a:off x="1446305" y="5589240"/>
            <a:ext cx="6251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0486-02570-02_AF--_RR45_RE_ZIERLEISTE_ABSCHLUSS_TVKL_HI_2026-01-16_AT-</a:t>
            </a:r>
            <a:endParaRPr lang="zh-CN" altLang="en-US" sz="1200" dirty="0"/>
          </a:p>
        </p:txBody>
      </p:sp>
      <p:cxnSp>
        <p:nvCxnSpPr>
          <p:cNvPr id="22" name="直接箭头连接符 21"/>
          <p:cNvCxnSpPr/>
          <p:nvPr/>
        </p:nvCxnSpPr>
        <p:spPr bwMode="auto">
          <a:xfrm flipH="1">
            <a:off x="1700472" y="4382688"/>
            <a:ext cx="1224136" cy="0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15" name="TextBox 14"/>
          <p:cNvSpPr txBox="1"/>
          <p:nvPr/>
        </p:nvSpPr>
        <p:spPr>
          <a:xfrm>
            <a:off x="1114820" y="4941421"/>
            <a:ext cx="65100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红色字体往箭头方向移动</a:t>
            </a:r>
            <a:r>
              <a:rPr lang="en-US" altLang="zh-CN" dirty="0" smtClean="0"/>
              <a:t>4.5mm</a:t>
            </a:r>
            <a:endParaRPr lang="en-US" altLang="zh-CN" dirty="0" smtClean="0"/>
          </a:p>
          <a:p>
            <a:r>
              <a:rPr lang="en-US" altLang="zh-CN" dirty="0" smtClean="0"/>
              <a:t>The red letter “GERMANY” has been moved 4.5mm in arrow direction.</a:t>
            </a:r>
            <a:endParaRPr lang="en-US" altLang="zh-CN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6000" y="980968"/>
            <a:ext cx="613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0</TotalTime>
  <Words>157</Words>
  <Application>WPS 演示</Application>
  <PresentationFormat>全屏显示(4:3)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Arial Black</vt:lpstr>
      <vt:lpstr>微软雅黑</vt:lpstr>
      <vt:lpstr>Arial Unicode MS</vt:lpstr>
      <vt:lpstr>W10249408-(JSY-765)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李静宇</cp:lastModifiedBy>
  <cp:revision>1036</cp:revision>
  <dcterms:created xsi:type="dcterms:W3CDTF">2009-10-12T02:20:00Z</dcterms:created>
  <dcterms:modified xsi:type="dcterms:W3CDTF">2026-01-21T03:47:31Z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24BB91FD53DD4193AD33B64E6D0E57A1_12</vt:lpwstr>
  </property>
  <property fmtid="{D5CDD505-2E9C-101B-9397-08002B2CF9AE}" pid="3" name="KSOProductBuildVer">
    <vt:lpwstr>2052-12.1.0.24034</vt:lpwstr>
  </property>
</Properties>
</file>