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329" r:id="rId2"/>
    <p:sldId id="330" r:id="rId3"/>
    <p:sldId id="350" r:id="rId4"/>
    <p:sldId id="351" r:id="rId5"/>
    <p:sldId id="352" r:id="rId6"/>
  </p:sldIdLst>
  <p:sldSz cx="12192000" cy="6858000"/>
  <p:notesSz cx="6858000" cy="9144000"/>
  <p:custDataLst>
    <p:tags r:id="rId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1600" kern="1200">
        <a:solidFill>
          <a:srgbClr val="0000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rgbClr val="0000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rgbClr val="0000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rgbClr val="0000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rgbClr val="0000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600" kern="1200">
        <a:solidFill>
          <a:srgbClr val="0000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600" kern="1200">
        <a:solidFill>
          <a:srgbClr val="0000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600" kern="1200">
        <a:solidFill>
          <a:srgbClr val="0000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600" kern="1200">
        <a:solidFill>
          <a:srgbClr val="0000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ntent mould" id="{36449602-2662-42D9-872A-1FE7CC33CBA9}">
          <p14:sldIdLst>
            <p14:sldId id="329"/>
            <p14:sldId id="330"/>
            <p14:sldId id="350"/>
            <p14:sldId id="351"/>
            <p14:sldId id="3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2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B2B2B2"/>
    <a:srgbClr val="5F5F5F"/>
    <a:srgbClr val="000099"/>
    <a:srgbClr val="292929"/>
    <a:srgbClr val="4D4D4D"/>
    <a:srgbClr val="0000FF"/>
    <a:srgbClr val="00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26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104" y="114"/>
      </p:cViewPr>
      <p:guideLst>
        <p:guide orient="horz" pos="2126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7848732-5F78-497F-BF1F-9E6F33893686}" type="slidenum">
              <a:rPr lang="en-US" altLang="zh-CN"/>
              <a:t>‹Nr.›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48936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51451" y="6264275"/>
            <a:ext cx="148689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F559300-1372-496A-BAD9-DFB05481C176}" type="datetime1">
              <a:rPr lang="zh-CN" altLang="de-DE"/>
              <a:t>2025/3/27</a:t>
            </a:fld>
            <a:endParaRPr lang="zh-CN" altLang="zh-CN"/>
          </a:p>
        </p:txBody>
      </p:sp>
      <p:sp>
        <p:nvSpPr>
          <p:cNvPr id="6" name="Rectangle 5"/>
          <p:cNvSpPr txBox="1">
            <a:spLocks noChangeArrowheads="1"/>
          </p:cNvSpPr>
          <p:nvPr userDrawn="1"/>
        </p:nvSpPr>
        <p:spPr bwMode="auto">
          <a:xfrm>
            <a:off x="4367808" y="6264275"/>
            <a:ext cx="191981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en-US" altLang="zh-CN" sz="1400"/>
              <a:t>P </a:t>
            </a:r>
            <a:fld id="{91516132-7336-442B-8B90-FA61219AA241}" type="slidenum">
              <a:rPr lang="en-US" altLang="zh-CN" sz="1400" smtClean="0"/>
              <a:t>‹Nr.›</a:t>
            </a:fld>
            <a:r>
              <a:rPr lang="en-US" altLang="zh-CN" sz="1400"/>
              <a:t>/15</a:t>
            </a:r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51451" y="6264275"/>
            <a:ext cx="148689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FCFB91F-2116-473C-873B-231CC4AB27FA}" type="datetime1">
              <a:rPr lang="zh-CN" altLang="de-DE"/>
              <a:t>2025/3/27</a:t>
            </a:fld>
            <a:endParaRPr lang="zh-CN" altLang="zh-CN"/>
          </a:p>
        </p:txBody>
      </p:sp>
      <p:sp>
        <p:nvSpPr>
          <p:cNvPr id="6" name="Rectangle 5"/>
          <p:cNvSpPr txBox="1">
            <a:spLocks noChangeArrowheads="1"/>
          </p:cNvSpPr>
          <p:nvPr userDrawn="1"/>
        </p:nvSpPr>
        <p:spPr bwMode="auto">
          <a:xfrm>
            <a:off x="4367808" y="6244803"/>
            <a:ext cx="191981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en-US" altLang="zh-CN" sz="1400"/>
              <a:t>P </a:t>
            </a:r>
            <a:fld id="{E845B4C9-1983-45C7-B1E1-15931573A206}" type="slidenum">
              <a:rPr lang="en-US" altLang="zh-CN" sz="1400" smtClean="0"/>
              <a:t>‹Nr.›</a:t>
            </a:fld>
            <a:r>
              <a:rPr lang="en-US" altLang="zh-CN" sz="1400"/>
              <a:t>/15</a:t>
            </a:r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51451" y="6264275"/>
            <a:ext cx="148689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751A01F-30EB-465D-A4FA-D03FF7434464}" type="datetime1">
              <a:rPr lang="zh-CN" altLang="de-DE"/>
              <a:t>2025/3/27</a:t>
            </a:fld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99524" y="6264275"/>
            <a:ext cx="1919816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 </a:t>
            </a:r>
            <a:fld id="{B461F62E-2E7C-4182-90BD-F4AFEAD56944}" type="slidenum">
              <a:rPr lang="en-US" altLang="zh-CN"/>
              <a:t>‹Nr.›</a:t>
            </a:fld>
            <a:r>
              <a:rPr lang="en-US" altLang="zh-CN"/>
              <a:t>/6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51451" y="6264275"/>
            <a:ext cx="148689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73C2C8-B631-4A20-B78E-9C9FEAD36837}" type="datetime1">
              <a:rPr lang="zh-CN" altLang="de-DE"/>
              <a:t>2025/3/27</a:t>
            </a:fld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99524" y="6264275"/>
            <a:ext cx="1919816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 </a:t>
            </a:r>
            <a:fld id="{DD1B1A2F-FE57-48AC-9332-476725BC2CCA}" type="slidenum">
              <a:rPr lang="en-US" altLang="zh-CN"/>
              <a:t>‹Nr.›</a:t>
            </a:fld>
            <a:r>
              <a:rPr lang="en-US" altLang="zh-CN"/>
              <a:t>/6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51451" y="6264275"/>
            <a:ext cx="148689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4F2B158-8B33-4C85-AD50-2638F91C4A13}" type="datetime1">
              <a:rPr lang="zh-CN" altLang="de-DE"/>
              <a:t>2025/3/27</a:t>
            </a:fld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99524" y="6264275"/>
            <a:ext cx="1919816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 </a:t>
            </a:r>
            <a:fld id="{500A2B24-44EB-4723-A1F9-2FA5CF20C91F}" type="slidenum">
              <a:rPr lang="en-US" altLang="zh-CN"/>
              <a:t>‹Nr.›</a:t>
            </a:fld>
            <a:r>
              <a:rPr lang="en-US" altLang="zh-CN"/>
              <a:t>/6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51451" y="6264275"/>
            <a:ext cx="148689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BC2554-F870-4A08-A1C3-34A0352C7FE6}" type="datetime1">
              <a:rPr lang="zh-CN" altLang="de-DE"/>
              <a:t>2025/3/27</a:t>
            </a:fld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99524" y="6264275"/>
            <a:ext cx="1919816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P </a:t>
            </a:r>
            <a:fld id="{E845B4C9-1983-45C7-B1E1-15931573A206}" type="slidenum">
              <a:rPr lang="en-US" altLang="zh-CN" smtClean="0"/>
              <a:t>‹Nr.›</a:t>
            </a:fld>
            <a:r>
              <a:rPr lang="en-US" altLang="zh-CN" dirty="0"/>
              <a:t>/15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51451" y="6264275"/>
            <a:ext cx="148689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5F1267-7E44-4787-8237-46EA7EE3B425}" type="datetime1">
              <a:rPr lang="zh-CN" altLang="de-DE"/>
              <a:t>2025/3/27</a:t>
            </a:fld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99524" y="6264275"/>
            <a:ext cx="1919816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 </a:t>
            </a:r>
            <a:fld id="{B47AAD2E-8827-4426-B624-FBB371AF10C2}" type="slidenum">
              <a:rPr lang="en-US" altLang="zh-CN"/>
              <a:t>‹Nr.›</a:t>
            </a:fld>
            <a:r>
              <a:rPr lang="en-US" altLang="zh-CN"/>
              <a:t>/6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51451" y="6264275"/>
            <a:ext cx="148689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8D86719-B1D8-44BE-B404-483BF05E5B85}" type="datetime1">
              <a:rPr lang="zh-CN" altLang="de-DE"/>
              <a:t>2025/3/27</a:t>
            </a:fld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99524" y="6264275"/>
            <a:ext cx="1919816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 </a:t>
            </a:r>
            <a:fld id="{3AAFEAFC-7D3C-45C8-B2D7-223DD88C08B2}" type="slidenum">
              <a:rPr lang="en-US" altLang="zh-CN"/>
              <a:t>‹Nr.›</a:t>
            </a:fld>
            <a:r>
              <a:rPr lang="en-US" altLang="zh-CN"/>
              <a:t>/6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51451" y="6264275"/>
            <a:ext cx="148689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D76C578-B039-4440-93BC-93558C33A662}" type="datetime1">
              <a:rPr lang="zh-CN" altLang="de-DE"/>
              <a:t>2025/3/27</a:t>
            </a:fld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99524" y="6264275"/>
            <a:ext cx="1919816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 </a:t>
            </a:r>
            <a:fld id="{99623990-8177-4A63-A14D-83A8A4CBF987}" type="slidenum">
              <a:rPr lang="en-US" altLang="zh-CN"/>
              <a:t>‹Nr.›</a:t>
            </a:fld>
            <a:r>
              <a:rPr lang="en-US" altLang="zh-CN"/>
              <a:t>/6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G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12192000" cy="908720"/>
          </a:xfrm>
          <a:prstGeom prst="rect">
            <a:avLst/>
          </a:prstGeom>
          <a:solidFill>
            <a:srgbClr val="969696">
              <a:alpha val="43000"/>
            </a:srgbClr>
          </a:solidFill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 sz="1600" b="1"/>
          </a:p>
        </p:txBody>
      </p:sp>
      <p:sp>
        <p:nvSpPr>
          <p:cNvPr id="1046" name="Rectangle 22"/>
          <p:cNvSpPr>
            <a:spLocks noChangeArrowheads="1"/>
          </p:cNvSpPr>
          <p:nvPr userDrawn="1"/>
        </p:nvSpPr>
        <p:spPr bwMode="auto">
          <a:xfrm>
            <a:off x="1327381" y="206365"/>
            <a:ext cx="2432051" cy="55721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sz="2500" i="1" dirty="0">
                <a:solidFill>
                  <a:srgbClr val="B2B2B2"/>
                </a:solidFill>
                <a:latin typeface="Arial Black" panose="020B0A04020102020204" pitchFamily="34" charset="0"/>
              </a:rPr>
              <a:t>DFM</a:t>
            </a:r>
            <a:r>
              <a:rPr lang="en-US" altLang="zh-CN" sz="2000" i="1" dirty="0">
                <a:solidFill>
                  <a:srgbClr val="B2B2B2"/>
                </a:solidFill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12" name="Grafik 11" descr="Logo_S+W.gif"/>
          <p:cNvPicPr>
            <a:picLocks noChangeAspect="1"/>
          </p:cNvPicPr>
          <p:nvPr userDrawn="1"/>
        </p:nvPicPr>
        <p:blipFill>
          <a:blip r:embed="rId11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3692" y="140715"/>
            <a:ext cx="887760" cy="65306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998345" y="265430"/>
            <a:ext cx="1089660" cy="4038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472264" y="188595"/>
            <a:ext cx="3528601" cy="638175"/>
          </a:xfrm>
          <a:prstGeom prst="rect">
            <a:avLst/>
          </a:prstGeom>
          <a:noFill/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WZ-1234 / WZ2548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70" y="1797685"/>
            <a:ext cx="4744085" cy="32632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45" y="908685"/>
            <a:ext cx="4136390" cy="278574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190" y="3933190"/>
            <a:ext cx="3693160" cy="2726690"/>
          </a:xfrm>
          <a:prstGeom prst="rect">
            <a:avLst/>
          </a:prstGeom>
        </p:spPr>
      </p:pic>
      <p:cxnSp>
        <p:nvCxnSpPr>
          <p:cNvPr id="15" name="直接箭头连接符 14"/>
          <p:cNvCxnSpPr/>
          <p:nvPr/>
        </p:nvCxnSpPr>
        <p:spPr>
          <a:xfrm flipH="1">
            <a:off x="3215640" y="2493010"/>
            <a:ext cx="3312795" cy="79184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6" name="直接箭头连接符 15"/>
          <p:cNvCxnSpPr/>
          <p:nvPr/>
        </p:nvCxnSpPr>
        <p:spPr>
          <a:xfrm flipH="1" flipV="1">
            <a:off x="3215640" y="3717290"/>
            <a:ext cx="3384550" cy="93599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328248" y="188595"/>
            <a:ext cx="3672617" cy="638175"/>
          </a:xfrm>
          <a:prstGeom prst="rect">
            <a:avLst/>
          </a:prstGeom>
          <a:noFill/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WZ-1235 / WZ2549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5" y="1052830"/>
            <a:ext cx="5686425" cy="52006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035" y="1052830"/>
            <a:ext cx="3844290" cy="2588260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 flipH="1">
            <a:off x="3432175" y="2177415"/>
            <a:ext cx="4062730" cy="24320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180" y="3789045"/>
            <a:ext cx="3850640" cy="2706370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 flipH="1" flipV="1">
            <a:off x="3432175" y="4437380"/>
            <a:ext cx="4104005" cy="36004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8190230" y="30480"/>
            <a:ext cx="3810635" cy="822325"/>
          </a:xfrm>
          <a:prstGeom prst="rect">
            <a:avLst/>
          </a:prstGeom>
          <a:noFill/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WZ-1236 / WZ2569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" y="1484630"/>
            <a:ext cx="6667500" cy="4210050"/>
          </a:xfrm>
          <a:prstGeom prst="rect">
            <a:avLst/>
          </a:prstGeom>
        </p:spPr>
      </p:pic>
      <p:cxnSp>
        <p:nvCxnSpPr>
          <p:cNvPr id="15" name="直接箭头连接符 14"/>
          <p:cNvCxnSpPr/>
          <p:nvPr/>
        </p:nvCxnSpPr>
        <p:spPr>
          <a:xfrm flipH="1">
            <a:off x="4584065" y="1487170"/>
            <a:ext cx="2709545" cy="179768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6" name="直接箭头连接符 15"/>
          <p:cNvCxnSpPr/>
          <p:nvPr/>
        </p:nvCxnSpPr>
        <p:spPr>
          <a:xfrm flipH="1" flipV="1">
            <a:off x="4512310" y="4077335"/>
            <a:ext cx="2952115" cy="108013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610" y="908685"/>
            <a:ext cx="3128645" cy="21532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5375" y="3429000"/>
            <a:ext cx="3810635" cy="27571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8112224" y="30480"/>
            <a:ext cx="3888641" cy="822325"/>
          </a:xfrm>
          <a:prstGeom prst="rect">
            <a:avLst/>
          </a:prstGeom>
          <a:noFill/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WZ-1237 / WZ2570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75" y="1844675"/>
            <a:ext cx="4752975" cy="36785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25" y="1052830"/>
            <a:ext cx="3187700" cy="23075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415" y="4293235"/>
            <a:ext cx="3547745" cy="2450465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 flipV="1">
            <a:off x="3296285" y="2637155"/>
            <a:ext cx="2367915" cy="28765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6" name="直接箭头连接符 5"/>
          <p:cNvCxnSpPr/>
          <p:nvPr/>
        </p:nvCxnSpPr>
        <p:spPr>
          <a:xfrm flipH="1" flipV="1">
            <a:off x="6024245" y="4149090"/>
            <a:ext cx="2520315" cy="86423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8184232" y="30480"/>
            <a:ext cx="3816633" cy="822325"/>
          </a:xfrm>
          <a:prstGeom prst="rect">
            <a:avLst/>
          </a:prstGeom>
          <a:noFill/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WZ-1238 / WZ2556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265" y="1700530"/>
            <a:ext cx="4484370" cy="355473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" y="1196975"/>
            <a:ext cx="3699510" cy="26549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8705" y="4149090"/>
            <a:ext cx="3435985" cy="2425065"/>
          </a:xfrm>
          <a:prstGeom prst="rect">
            <a:avLst/>
          </a:prstGeom>
        </p:spPr>
      </p:pic>
      <p:cxnSp>
        <p:nvCxnSpPr>
          <p:cNvPr id="14" name="直接箭头连接符 13"/>
          <p:cNvCxnSpPr/>
          <p:nvPr/>
        </p:nvCxnSpPr>
        <p:spPr>
          <a:xfrm flipH="1" flipV="1">
            <a:off x="7031990" y="4077335"/>
            <a:ext cx="1727835" cy="59182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5" name="直接箭头连接符 14"/>
          <p:cNvCxnSpPr/>
          <p:nvPr/>
        </p:nvCxnSpPr>
        <p:spPr>
          <a:xfrm>
            <a:off x="3719830" y="2853055"/>
            <a:ext cx="2303780" cy="115252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jdjMmFlNmEyODExMGU1MjI3NmEwNzE1MGYwYjE4NjEifQ=="/>
</p:tagLst>
</file>

<file path=ppt/theme/theme1.xml><?xml version="1.0" encoding="utf-8"?>
<a:theme xmlns:a="http://schemas.openxmlformats.org/drawingml/2006/main" name="W10249408-(JSY-765)">
  <a:themeElements>
    <a:clrScheme name="W10249408-(JSY-765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10249408-(JSY-765)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</a:spPr>
      <a:bodyPr/>
      <a:lstStyle/>
    </a:lnDef>
  </a:objectDefaults>
  <a:extraClrSchemeLst>
    <a:extraClrScheme>
      <a:clrScheme name="W10249408-(JSY-765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10249408-(JSY-765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10249408-(JSY-765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10249408-(JSY-765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10249408-(JSY-765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10249408-(JSY-765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10249408-(JSY-765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10249408-(JSY-765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10249408-(JSY-765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10249408-(JSY-765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10249408-(JSY-765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10249408-(JSY-765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W10249408-(JSY-765)</Template>
  <TotalTime>0</TotalTime>
  <Words>15</Words>
  <Application>Microsoft Office PowerPoint</Application>
  <PresentationFormat>Breitbild</PresentationFormat>
  <Paragraphs>5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8" baseType="lpstr">
      <vt:lpstr>Arial</vt:lpstr>
      <vt:lpstr>Arial Black</vt:lpstr>
      <vt:lpstr>W10249408-(JSY-765)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Achim Rolfs</cp:lastModifiedBy>
  <cp:revision>935</cp:revision>
  <dcterms:created xsi:type="dcterms:W3CDTF">2009-10-12T02:20:00Z</dcterms:created>
  <dcterms:modified xsi:type="dcterms:W3CDTF">2025-03-27T07:14:03Z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AE1EE99901DA44EBA82F53D83C267F3F_11</vt:lpwstr>
  </property>
  <property fmtid="{D5CDD505-2E9C-101B-9397-08002B2CF9AE}" pid="3" name="KSOProductBuildVer">
    <vt:lpwstr>2052-12.1.0.20305</vt:lpwstr>
  </property>
</Properties>
</file>