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462" r:id="rId5"/>
  </p:sldIdLst>
  <p:sldSz cx="12192000" cy="6858000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40404"/>
    <a:srgbClr val="FFD966"/>
    <a:srgbClr val="DEDDDB"/>
    <a:srgbClr val="285592"/>
    <a:srgbClr val="F47220"/>
    <a:srgbClr val="F47421"/>
    <a:srgbClr val="FFC000"/>
    <a:srgbClr val="431CD2"/>
    <a:srgbClr val="EB6C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348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B227FC2-DA18-4CF8-BBA8-631DAF2009C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621ACB-48FB-4D2B-AAF4-08B829369F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D4118100-F335-43CF-B208-9AB546054326}" type="datetimeFigureOut">
              <a:rPr lang="en-IN" smtClean="0"/>
              <a:pPr/>
              <a:t>31-03-2025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1115D2-396B-4FFE-9B22-46F1183869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1F6CC2-ACEB-4FE5-A5B6-4C80D97703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2FE2825E-B060-4E00-AF23-72AEBE844027}" type="slidenum">
              <a:rPr lang="en-IN" smtClean="0"/>
              <a:pPr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1295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032F3D0D-D8FD-48E5-AA2A-F2CD1A44AA82}" type="datetimeFigureOut">
              <a:rPr lang="en-IN" smtClean="0"/>
              <a:pPr/>
              <a:t>31-03-2025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B63C7D9-034B-4F68-A872-0E7C6DFE54C4}" type="slidenum">
              <a:rPr lang="en-IN" smtClean="0"/>
              <a:pPr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6774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6428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0302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0502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90AD9-CB7A-4286-96D9-DAD416B68B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13235" y="5784446"/>
            <a:ext cx="2743200" cy="365125"/>
          </a:xfrm>
          <a:prstGeom prst="rect">
            <a:avLst/>
          </a:prstGeom>
        </p:spPr>
        <p:txBody>
          <a:bodyPr/>
          <a:lstStyle/>
          <a:p>
            <a:fld id="{16964079-9267-4A76-8D9E-5C5C92878058}" type="datetimeFigureOut">
              <a:rPr lang="en-IN" smtClean="0"/>
              <a:pPr/>
              <a:t>31-03-2025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5DE53-086B-49B7-A1A8-66D6D3BB3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30138" y="488576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98FFA-02AB-49F2-80D9-D083D48E5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61808" y="6328788"/>
            <a:ext cx="2743200" cy="365125"/>
          </a:xfrm>
          <a:prstGeom prst="rect">
            <a:avLst/>
          </a:prstGeom>
        </p:spPr>
        <p:txBody>
          <a:bodyPr/>
          <a:lstStyle/>
          <a:p>
            <a:fld id="{0FF54C4E-6ED4-40B4-9856-615B6A9435F1}" type="slidenum">
              <a:rPr lang="en-IN" smtClean="0"/>
              <a:pPr/>
              <a:t>‹Nr.›</a:t>
            </a:fld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37055D-1B5E-419A-9A62-E50ECDEA3F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32" y="0"/>
            <a:ext cx="121825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703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95882B-4020-44DF-9308-31BA0AAC2A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13235" y="5784446"/>
            <a:ext cx="2743200" cy="365125"/>
          </a:xfrm>
          <a:prstGeom prst="rect">
            <a:avLst/>
          </a:prstGeom>
        </p:spPr>
        <p:txBody>
          <a:bodyPr/>
          <a:lstStyle/>
          <a:p>
            <a:fld id="{16964079-9267-4A76-8D9E-5C5C92878058}" type="datetimeFigureOut">
              <a:rPr lang="en-IN" smtClean="0"/>
              <a:pPr/>
              <a:t>31-03-2025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15A13-ED4E-4D07-995F-40720A79C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30138" y="488576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EAEABB-4C09-4D8D-9895-3FD133AB3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61808" y="6328788"/>
            <a:ext cx="2743200" cy="365125"/>
          </a:xfrm>
          <a:prstGeom prst="rect">
            <a:avLst/>
          </a:prstGeom>
        </p:spPr>
        <p:txBody>
          <a:bodyPr/>
          <a:lstStyle/>
          <a:p>
            <a:fld id="{0FF54C4E-6ED4-40B4-9856-615B6A9435F1}" type="slidenum">
              <a:rPr lang="en-IN" smtClean="0"/>
              <a:pPr/>
              <a:t>‹Nr.›</a:t>
            </a:fld>
            <a:endParaRPr lang="en-IN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34F2B2D-9237-4F90-B67A-F024EE42A944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F54C4E-6ED4-40B4-9856-615B6A9435F1}" type="slidenum">
              <a:rPr lang="en-IN" smtClean="0"/>
              <a:pPr/>
              <a:t>‹Nr.›</a:t>
            </a:fld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087077-F14A-44B2-AC99-57BFAEF408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" y="-4263"/>
            <a:ext cx="12183292" cy="6853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E57F90-AA4E-49C6-8E7E-D13302F68D79}"/>
              </a:ext>
            </a:extLst>
          </p:cNvPr>
          <p:cNvSpPr txBox="1"/>
          <p:nvPr userDrawn="1"/>
        </p:nvSpPr>
        <p:spPr>
          <a:xfrm>
            <a:off x="211002" y="449941"/>
            <a:ext cx="11475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Coming together is </a:t>
            </a:r>
            <a:r>
              <a:rPr lang="en-US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beginning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keeping together is </a:t>
            </a:r>
            <a:r>
              <a:rPr lang="en-US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working together is </a:t>
            </a:r>
            <a:r>
              <a:rPr lang="en-US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success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				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Henry Ford.</a:t>
            </a:r>
            <a:endParaRPr lang="en-IN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78A38F-083C-4189-92FF-1587DE4ECA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31" b="-1"/>
          <a:stretch/>
        </p:blipFill>
        <p:spPr>
          <a:xfrm>
            <a:off x="10433050" y="5286374"/>
            <a:ext cx="1253672" cy="121754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3CBE793-21A6-45C1-ADA1-2766221A24B5}"/>
              </a:ext>
            </a:extLst>
          </p:cNvPr>
          <p:cNvGrpSpPr/>
          <p:nvPr userDrawn="1"/>
        </p:nvGrpSpPr>
        <p:grpSpPr>
          <a:xfrm>
            <a:off x="7018546" y="5805979"/>
            <a:ext cx="3151365" cy="921055"/>
            <a:chOff x="332935" y="4604557"/>
            <a:chExt cx="3140245" cy="101638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97ED257-C3FF-4B25-8AFC-39BCD8B2684D}"/>
                </a:ext>
              </a:extLst>
            </p:cNvPr>
            <p:cNvSpPr txBox="1"/>
            <p:nvPr/>
          </p:nvSpPr>
          <p:spPr>
            <a:xfrm>
              <a:off x="332935" y="4604557"/>
              <a:ext cx="3140245" cy="50944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400" b="1" noProof="1">
                  <a:solidFill>
                    <a:schemeClr val="bg1"/>
                  </a:solidFill>
                </a:rPr>
                <a:t>iM Technologies Pvt. Ltd.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F61BC0C-834A-4FFF-BC03-63236B907015}"/>
                </a:ext>
              </a:extLst>
            </p:cNvPr>
            <p:cNvSpPr txBox="1"/>
            <p:nvPr/>
          </p:nvSpPr>
          <p:spPr>
            <a:xfrm>
              <a:off x="340731" y="5111494"/>
              <a:ext cx="3085756" cy="50944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200" b="0" i="0" dirty="0">
                  <a:solidFill>
                    <a:srgbClr val="002451"/>
                  </a:solidFill>
                  <a:effectLst/>
                  <a:latin typeface="Calibri" panose="020F0502020204030204" pitchFamily="34" charset="0"/>
                </a:rPr>
                <a:t>201-206, MD Babar Business Center, Pune 411026, INDIA</a:t>
              </a:r>
              <a:endParaRPr lang="en-US" sz="1200" noProof="1"/>
            </a:p>
          </p:txBody>
        </p:sp>
      </p:grp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0BB43EFF-FF1C-4B85-BEBB-F67280C889A6}"/>
              </a:ext>
            </a:extLst>
          </p:cNvPr>
          <p:cNvSpPr txBox="1">
            <a:spLocks/>
          </p:cNvSpPr>
          <p:nvPr userDrawn="1"/>
        </p:nvSpPr>
        <p:spPr>
          <a:xfrm>
            <a:off x="11340790" y="6492875"/>
            <a:ext cx="673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F54C4E-6ED4-40B4-9856-615B6A9435F1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I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8264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FDF62-AEDF-447B-B0BB-D5270B6B4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22F1D-6838-40F1-98E2-70B200A80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61808" y="6328788"/>
            <a:ext cx="2743200" cy="365125"/>
          </a:xfrm>
          <a:prstGeom prst="rect">
            <a:avLst/>
          </a:prstGeom>
        </p:spPr>
        <p:txBody>
          <a:bodyPr/>
          <a:lstStyle/>
          <a:p>
            <a:fld id="{0FF54C4E-6ED4-40B4-9856-615B6A9435F1}" type="slidenum">
              <a:rPr lang="en-IN" smtClean="0"/>
              <a:pPr/>
              <a:t>‹Nr.›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07AC52-3711-612A-40AE-F53BE36EC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1338" y="636594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FF0000"/>
                </a:solidFill>
              </a:defRPr>
            </a:lvl1pPr>
          </a:lstStyle>
          <a:p>
            <a:r>
              <a:rPr lang="en-US"/>
              <a:t>Confidential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2431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2078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4043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3611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529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6568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6973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60352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425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5727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  <p:sldLayoutId id="2147483654" r:id="rId13"/>
    <p:sldLayoutId id="214748365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C4E-6ED4-40B4-9856-615B6A9435F1}" type="slidenum">
              <a:rPr lang="en-IN" smtClean="0"/>
              <a:pPr/>
              <a:t>1</a:t>
            </a:fld>
            <a:endParaRPr lang="en-IN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1817FE0-46E9-4834-BB76-339C348C8A52}"/>
              </a:ext>
            </a:extLst>
          </p:cNvPr>
          <p:cNvGrpSpPr/>
          <p:nvPr/>
        </p:nvGrpSpPr>
        <p:grpSpPr>
          <a:xfrm>
            <a:off x="10745941" y="1060796"/>
            <a:ext cx="1315629" cy="839224"/>
            <a:chOff x="1030305" y="1047404"/>
            <a:chExt cx="1315629" cy="839224"/>
          </a:xfrm>
        </p:grpSpPr>
        <p:sp>
          <p:nvSpPr>
            <p:cNvPr id="5" name="TextBox 4"/>
            <p:cNvSpPr txBox="1"/>
            <p:nvPr/>
          </p:nvSpPr>
          <p:spPr>
            <a:xfrm>
              <a:off x="1278464" y="1047404"/>
              <a:ext cx="4459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OLD</a:t>
              </a:r>
              <a:endParaRPr lang="en-IN" sz="1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78462" y="1324403"/>
              <a:ext cx="4956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NEW</a:t>
              </a:r>
              <a:endParaRPr lang="en-IN" sz="1200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1030305" y="1095903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2855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1030305" y="1372902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2855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C2C5197-BF41-47EF-BC4D-14EFCE13ACC6}"/>
                </a:ext>
              </a:extLst>
            </p:cNvPr>
            <p:cNvSpPr txBox="1"/>
            <p:nvPr/>
          </p:nvSpPr>
          <p:spPr>
            <a:xfrm>
              <a:off x="1278462" y="1609629"/>
              <a:ext cx="10674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Common area</a:t>
              </a:r>
              <a:endParaRPr lang="en-IN" sz="1200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644A3D-8599-4207-9B64-183C5B413E6B}"/>
                </a:ext>
              </a:extLst>
            </p:cNvPr>
            <p:cNvSpPr/>
            <p:nvPr/>
          </p:nvSpPr>
          <p:spPr>
            <a:xfrm>
              <a:off x="1030305" y="1658128"/>
              <a:ext cx="180000" cy="180000"/>
            </a:xfrm>
            <a:prstGeom prst="ellipse">
              <a:avLst/>
            </a:prstGeom>
            <a:solidFill>
              <a:srgbClr val="FFD966"/>
            </a:solidFill>
            <a:ln w="9525">
              <a:solidFill>
                <a:srgbClr val="2855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47220C6-237D-4A36-BB18-F301DDF66AC3}"/>
              </a:ext>
            </a:extLst>
          </p:cNvPr>
          <p:cNvSpPr txBox="1"/>
          <p:nvPr/>
        </p:nvSpPr>
        <p:spPr>
          <a:xfrm>
            <a:off x="711572" y="360786"/>
            <a:ext cx="5228477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32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IN" dirty="0"/>
              <a:t>Comparison analysis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394C81-DE83-4443-87F7-C6A2D84117B3}"/>
              </a:ext>
            </a:extLst>
          </p:cNvPr>
          <p:cNvSpPr txBox="1"/>
          <p:nvPr/>
        </p:nvSpPr>
        <p:spPr>
          <a:xfrm flipH="1">
            <a:off x="1041829" y="1111416"/>
            <a:ext cx="5540384" cy="2616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0486-702549-01_AD--_RR45_LI_ZIERLEISTE_ABSCHLUSS_TVKL_VO_2025-01-20_HB</a:t>
            </a:r>
            <a:endParaRPr lang="en-US" sz="11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8E7DB1-8F49-4073-8DF3-0D028FFF7EE9}"/>
              </a:ext>
            </a:extLst>
          </p:cNvPr>
          <p:cNvSpPr txBox="1"/>
          <p:nvPr/>
        </p:nvSpPr>
        <p:spPr>
          <a:xfrm flipH="1">
            <a:off x="1041829" y="1480408"/>
            <a:ext cx="5540382" cy="2616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0486-702549-01_A1--_RR45_LI_ZIERLEISTE_ABSCHLUSS_TVKL_VO_2025-03-31_AT</a:t>
            </a:r>
            <a:endParaRPr lang="en-US" sz="1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7D3916-BAE3-434F-B31D-CC08B8BF4BB1}"/>
              </a:ext>
            </a:extLst>
          </p:cNvPr>
          <p:cNvSpPr txBox="1"/>
          <p:nvPr/>
        </p:nvSpPr>
        <p:spPr>
          <a:xfrm flipH="1">
            <a:off x="130430" y="1111416"/>
            <a:ext cx="800977" cy="261610"/>
          </a:xfrm>
          <a:prstGeom prst="rect">
            <a:avLst/>
          </a:prstGeom>
          <a:solidFill>
            <a:srgbClr val="00FF00"/>
          </a:solidFill>
          <a:ln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OLD PART</a:t>
            </a:r>
            <a:endParaRPr lang="en-US" sz="11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AB6F404-8413-407E-A3BD-4F6BCF939611}"/>
              </a:ext>
            </a:extLst>
          </p:cNvPr>
          <p:cNvSpPr txBox="1"/>
          <p:nvPr/>
        </p:nvSpPr>
        <p:spPr>
          <a:xfrm flipH="1">
            <a:off x="130430" y="1481551"/>
            <a:ext cx="800976" cy="261610"/>
          </a:xfrm>
          <a:prstGeom prst="rect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NEW PART</a:t>
            </a:r>
            <a:endParaRPr lang="en-US" sz="1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C373C7-3D4D-460F-9D4A-94066EC2E2DC}"/>
              </a:ext>
            </a:extLst>
          </p:cNvPr>
          <p:cNvSpPr txBox="1"/>
          <p:nvPr/>
        </p:nvSpPr>
        <p:spPr>
          <a:xfrm>
            <a:off x="9187869" y="415494"/>
            <a:ext cx="126188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2025-03-31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B64D4EC-91C1-419D-B995-26F5D19032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6968" y="2254983"/>
            <a:ext cx="6996855" cy="312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06350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699b8e7-6c97-4a75-bb1a-3a8513141c00">
      <Terms xmlns="http://schemas.microsoft.com/office/infopath/2007/PartnerControls"/>
    </lcf76f155ced4ddcb4097134ff3c332f>
    <TaxCatchAll xmlns="c720998c-1514-44a9-9852-fd969798541b" xsi:nil="true"/>
    <date xmlns="4699b8e7-6c97-4a75-bb1a-3a8513141c00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849F1B758B94429D403227E5BE1613" ma:contentTypeVersion="19" ma:contentTypeDescription="Create a new document." ma:contentTypeScope="" ma:versionID="98edb69b2c18af5b3c2befa968d7a615">
  <xsd:schema xmlns:xsd="http://www.w3.org/2001/XMLSchema" xmlns:xs="http://www.w3.org/2001/XMLSchema" xmlns:p="http://schemas.microsoft.com/office/2006/metadata/properties" xmlns:ns2="c720998c-1514-44a9-9852-fd969798541b" xmlns:ns3="4699b8e7-6c97-4a75-bb1a-3a8513141c00" targetNamespace="http://schemas.microsoft.com/office/2006/metadata/properties" ma:root="true" ma:fieldsID="0daf46e4843b3396528878ee6397f731" ns2:_="" ns3:_="">
    <xsd:import namespace="c720998c-1514-44a9-9852-fd969798541b"/>
    <xsd:import namespace="4699b8e7-6c97-4a75-bb1a-3a8513141c0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date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20998c-1514-44a9-9852-fd969798541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570975e-b97f-4c1b-9621-a4e598e964af}" ma:internalName="TaxCatchAll" ma:showField="CatchAllData" ma:web="c720998c-1514-44a9-9852-fd969798541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99b8e7-6c97-4a75-bb1a-3a8513141c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55a6ff2-fc5b-4543-94df-0997667006f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ate" ma:index="25" nillable="true" ma:displayName="date" ma:format="DateOnly" ma:internalName="date">
      <xsd:simpleType>
        <xsd:restriction base="dms:DateTime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D43455A-F25F-408C-B288-5C6607246C04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6b56719b-63cf-46a4-b180-f5d784e3df3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4d59b384-9068-4563-8d5d-35eca3676fc5"/>
    <ds:schemaRef ds:uri="http://www.w3.org/XML/1998/namespace"/>
    <ds:schemaRef ds:uri="http://purl.org/dc/dcmitype/"/>
    <ds:schemaRef ds:uri="4699b8e7-6c97-4a75-bb1a-3a8513141c00"/>
    <ds:schemaRef ds:uri="c720998c-1514-44a9-9852-fd969798541b"/>
  </ds:schemaRefs>
</ds:datastoreItem>
</file>

<file path=customXml/itemProps2.xml><?xml version="1.0" encoding="utf-8"?>
<ds:datastoreItem xmlns:ds="http://schemas.openxmlformats.org/officeDocument/2006/customXml" ds:itemID="{6105ADEB-5827-4306-86A7-10C32C23FC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FFBC056-257B-4AC4-BCF3-F2BB8B545B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20998c-1514-44a9-9852-fd969798541b"/>
    <ds:schemaRef ds:uri="4699b8e7-6c97-4a75-bb1a-3a8513141c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</Words>
  <Application>Microsoft Office PowerPoint</Application>
  <PresentationFormat>Breitbild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Custom 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AJ</dc:creator>
  <cp:lastModifiedBy>Koberski Piotr</cp:lastModifiedBy>
  <cp:revision>1288</cp:revision>
  <cp:lastPrinted>2020-02-04T15:02:45Z</cp:lastPrinted>
  <dcterms:created xsi:type="dcterms:W3CDTF">2019-02-04T20:41:26Z</dcterms:created>
  <dcterms:modified xsi:type="dcterms:W3CDTF">2025-03-31T12:38:15Z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0x010100FF849F1B758B94429D403227E5BE1613</vt:lpwstr>
  </property>
  <property fmtid="{D5CDD505-2E9C-101B-9397-08002B2CF9AE}" pid="3" name="MediaServiceImageTags">
    <vt:lpwstr/>
  </property>
</Properties>
</file>